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9" r:id="rId2"/>
  </p:sldMasterIdLst>
  <p:notesMasterIdLst>
    <p:notesMasterId r:id="rId41"/>
  </p:notesMasterIdLst>
  <p:handoutMasterIdLst>
    <p:handoutMasterId r:id="rId42"/>
  </p:handoutMasterIdLst>
  <p:sldIdLst>
    <p:sldId id="284" r:id="rId3"/>
    <p:sldId id="351" r:id="rId4"/>
    <p:sldId id="283" r:id="rId5"/>
    <p:sldId id="271" r:id="rId6"/>
    <p:sldId id="329" r:id="rId7"/>
    <p:sldId id="341" r:id="rId8"/>
    <p:sldId id="330" r:id="rId9"/>
    <p:sldId id="344" r:id="rId10"/>
    <p:sldId id="343" r:id="rId11"/>
    <p:sldId id="342" r:id="rId12"/>
    <p:sldId id="331" r:id="rId13"/>
    <p:sldId id="314" r:id="rId14"/>
    <p:sldId id="333" r:id="rId15"/>
    <p:sldId id="347" r:id="rId16"/>
    <p:sldId id="287" r:id="rId17"/>
    <p:sldId id="289" r:id="rId18"/>
    <p:sldId id="345" r:id="rId19"/>
    <p:sldId id="340" r:id="rId20"/>
    <p:sldId id="332" r:id="rId21"/>
    <p:sldId id="272" r:id="rId22"/>
    <p:sldId id="281" r:id="rId23"/>
    <p:sldId id="261" r:id="rId24"/>
    <p:sldId id="334" r:id="rId25"/>
    <p:sldId id="335" r:id="rId26"/>
    <p:sldId id="262" r:id="rId27"/>
    <p:sldId id="282" r:id="rId28"/>
    <p:sldId id="336" r:id="rId29"/>
    <p:sldId id="270" r:id="rId30"/>
    <p:sldId id="337" r:id="rId31"/>
    <p:sldId id="339" r:id="rId32"/>
    <p:sldId id="338" r:id="rId33"/>
    <p:sldId id="346" r:id="rId34"/>
    <p:sldId id="256" r:id="rId35"/>
    <p:sldId id="257" r:id="rId36"/>
    <p:sldId id="258" r:id="rId37"/>
    <p:sldId id="259" r:id="rId38"/>
    <p:sldId id="260" r:id="rId39"/>
    <p:sldId id="328"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BBD8E"/>
    <a:srgbClr val="27418F"/>
    <a:srgbClr val="2540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6156" autoAdjust="0"/>
  </p:normalViewPr>
  <p:slideViewPr>
    <p:cSldViewPr snapToGrid="0">
      <p:cViewPr varScale="1">
        <p:scale>
          <a:sx n="40" d="100"/>
          <a:sy n="40" d="100"/>
        </p:scale>
        <p:origin x="1884" y="54"/>
      </p:cViewPr>
      <p:guideLst/>
    </p:cSldViewPr>
  </p:slideViewPr>
  <p:notesTextViewPr>
    <p:cViewPr>
      <p:scale>
        <a:sx n="3" d="2"/>
        <a:sy n="3" d="2"/>
      </p:scale>
      <p:origin x="0" y="0"/>
    </p:cViewPr>
  </p:notesTextViewPr>
  <p:sorterViewPr>
    <p:cViewPr>
      <p:scale>
        <a:sx n="100" d="100"/>
        <a:sy n="100" d="100"/>
      </p:scale>
      <p:origin x="0" y="-3312"/>
    </p:cViewPr>
  </p:sorterViewPr>
  <p:notesViewPr>
    <p:cSldViewPr snapToGrid="0" showGuides="1">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B11A66-00EE-4D0E-98F6-12D8E36D13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DCDC7B0-3870-4906-9D9E-4BBDF34C82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C2DC6E-884D-45BC-BD83-4D806A4024FD}" type="datetimeFigureOut">
              <a:rPr lang="en-US" smtClean="0"/>
              <a:t>9/15/2021</a:t>
            </a:fld>
            <a:endParaRPr lang="en-US"/>
          </a:p>
        </p:txBody>
      </p:sp>
      <p:sp>
        <p:nvSpPr>
          <p:cNvPr id="4" name="Footer Placeholder 3">
            <a:extLst>
              <a:ext uri="{FF2B5EF4-FFF2-40B4-BE49-F238E27FC236}">
                <a16:creationId xmlns:a16="http://schemas.microsoft.com/office/drawing/2014/main" id="{C6A52C45-3E73-44E5-9CC6-C093A7C4E8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9649482-55A7-4547-A8F9-3CAF5CBB5D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04E152-FB83-4F9E-8ED8-F07E3EDDE2F8}" type="slidenum">
              <a:rPr lang="en-US" smtClean="0"/>
              <a:t>‹#›</a:t>
            </a:fld>
            <a:endParaRPr lang="en-US"/>
          </a:p>
        </p:txBody>
      </p:sp>
    </p:spTree>
    <p:extLst>
      <p:ext uri="{BB962C8B-B14F-4D97-AF65-F5344CB8AC3E}">
        <p14:creationId xmlns:p14="http://schemas.microsoft.com/office/powerpoint/2010/main" val="1014993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68D493-9606-4377-AC1F-0E90115EF8CC}" type="datetimeFigureOut">
              <a:rPr lang="en-US" smtClean="0"/>
              <a:t>9/15/2021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2AB50F-9ECD-4E53-8308-32415C0AA6EA}" type="slidenum">
              <a:rPr lang="en-US" smtClean="0"/>
              <a:t>‹#›</a:t>
            </a:fld>
            <a:endParaRPr lang="en-US"/>
          </a:p>
        </p:txBody>
      </p:sp>
    </p:spTree>
    <p:extLst>
      <p:ext uri="{BB962C8B-B14F-4D97-AF65-F5344CB8AC3E}">
        <p14:creationId xmlns:p14="http://schemas.microsoft.com/office/powerpoint/2010/main" val="958338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en.wikipedia.org/wiki/Authority" TargetMode="External"/><Relationship Id="rId13" Type="http://schemas.openxmlformats.org/officeDocument/2006/relationships/hyperlink" Target="https://en.wikipedia.org/wiki/Nazi" TargetMode="External"/><Relationship Id="rId18" Type="http://schemas.openxmlformats.org/officeDocument/2006/relationships/hyperlink" Target="https://en.wikipedia.org/wiki/The_Holocaust" TargetMode="External"/><Relationship Id="rId3" Type="http://schemas.openxmlformats.org/officeDocument/2006/relationships/hyperlink" Target="https://en.wikipedia.org/wiki/Social_psychology" TargetMode="External"/><Relationship Id="rId7" Type="http://schemas.openxmlformats.org/officeDocument/2006/relationships/hyperlink" Target="https://en.wikipedia.org/wiki/Obedience_(human_behavior)" TargetMode="External"/><Relationship Id="rId12" Type="http://schemas.openxmlformats.org/officeDocument/2006/relationships/hyperlink" Target="https://en.wikipedia.org/wiki/Milgram_experiment#cite_note-4" TargetMode="External"/><Relationship Id="rId17" Type="http://schemas.openxmlformats.org/officeDocument/2006/relationships/hyperlink" Target="https://en.wikipedia.org/wiki/Psychology_of_genocide" TargetMode="External"/><Relationship Id="rId2" Type="http://schemas.openxmlformats.org/officeDocument/2006/relationships/slide" Target="../slides/slide15.xml"/><Relationship Id="rId16" Type="http://schemas.openxmlformats.org/officeDocument/2006/relationships/hyperlink" Target="https://en.wikipedia.org/wiki/Jerusalem" TargetMode="External"/><Relationship Id="rId20" Type="http://schemas.openxmlformats.org/officeDocument/2006/relationships/hyperlink" Target="https://en.wikipedia.org/wiki/Milgram_experiment#cite_note-Blass1991-6" TargetMode="External"/><Relationship Id="rId1" Type="http://schemas.openxmlformats.org/officeDocument/2006/relationships/notesMaster" Target="../notesMasters/notesMaster1.xml"/><Relationship Id="rId6" Type="http://schemas.openxmlformats.org/officeDocument/2006/relationships/hyperlink" Target="https://en.wikipedia.org/wiki/Stanley_Milgram" TargetMode="External"/><Relationship Id="rId11" Type="http://schemas.openxmlformats.org/officeDocument/2006/relationships/hyperlink" Target="https://en.wikipedia.org/wiki/Obedience_to_Authority:_An_Experimental_View" TargetMode="External"/><Relationship Id="rId5" Type="http://schemas.openxmlformats.org/officeDocument/2006/relationships/hyperlink" Target="https://en.wikipedia.org/wiki/Yale_University" TargetMode="External"/><Relationship Id="rId15" Type="http://schemas.openxmlformats.org/officeDocument/2006/relationships/hyperlink" Target="https://en.wikipedia.org/wiki/Adolf_Eichmann" TargetMode="External"/><Relationship Id="rId10" Type="http://schemas.openxmlformats.org/officeDocument/2006/relationships/hyperlink" Target="https://en.wikipedia.org/wiki/Journal_of_Abnormal_Psychology" TargetMode="External"/><Relationship Id="rId19" Type="http://schemas.openxmlformats.org/officeDocument/2006/relationships/hyperlink" Target="https://en.wikipedia.org/wiki/Just_following_orders" TargetMode="External"/><Relationship Id="rId4" Type="http://schemas.openxmlformats.org/officeDocument/2006/relationships/hyperlink" Target="https://en.wikipedia.org/wiki/Experimental_psychology" TargetMode="External"/><Relationship Id="rId9" Type="http://schemas.openxmlformats.org/officeDocument/2006/relationships/hyperlink" Target="https://en.wikipedia.org/wiki/Conscience" TargetMode="External"/><Relationship Id="rId14" Type="http://schemas.openxmlformats.org/officeDocument/2006/relationships/hyperlink" Target="https://en.wikipedia.org/wiki/War_criminal"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blueletterbible.org/faq/diviorce.cfm"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cbmw.org/2020/06/10/grounds-for-divorce-why-i-now-believe-there-are-more-than-two/"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healthline.com/health/mental-health/black-and-white-thinking#signs"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healthline.com/health/post-traumatic-stress-disorder" TargetMode="External"/><Relationship Id="rId4" Type="http://schemas.openxmlformats.org/officeDocument/2006/relationships/hyperlink" Target="https://www.ncbi.nlm.nih.gov/pubmed/25981173"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2AB50F-9ECD-4E53-8308-32415C0AA6EA}" type="slidenum">
              <a:rPr lang="en-US" smtClean="0"/>
              <a:t>1</a:t>
            </a:fld>
            <a:endParaRPr lang="en-US"/>
          </a:p>
        </p:txBody>
      </p:sp>
    </p:spTree>
    <p:extLst>
      <p:ext uri="{BB962C8B-B14F-4D97-AF65-F5344CB8AC3E}">
        <p14:creationId xmlns:p14="http://schemas.microsoft.com/office/powerpoint/2010/main" val="2538846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mj-lt"/>
              <a:buNone/>
            </a:pPr>
            <a:r>
              <a:rPr lang="en-US" sz="1200" b="1" i="0" u="none" strike="noStrike" dirty="0">
                <a:solidFill>
                  <a:srgbClr val="000000"/>
                </a:solidFill>
                <a:effectLst/>
                <a:latin typeface="Cambria" panose="02040503050406030204" pitchFamily="18" charset="0"/>
              </a:rPr>
              <a:t>Social </a:t>
            </a:r>
          </a:p>
          <a:p>
            <a:pPr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 How adequate is the client's current support system?</a:t>
            </a:r>
          </a:p>
          <a:p>
            <a:pPr rtl="0" fontAlgn="base">
              <a:spcBef>
                <a:spcPts val="0"/>
              </a:spcBef>
              <a:spcAft>
                <a:spcPts val="0"/>
              </a:spcAft>
              <a:buFont typeface="Arial" panose="020B0604020202020204" pitchFamily="34" charset="0"/>
              <a:buNone/>
            </a:pPr>
            <a:endParaRPr lang="en-US" sz="11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 What is the current status of relationships with important figures?</a:t>
            </a:r>
          </a:p>
          <a:p>
            <a:pPr rtl="0" fontAlgn="base">
              <a:spcBef>
                <a:spcPts val="0"/>
              </a:spcBef>
              <a:spcAft>
                <a:spcPts val="0"/>
              </a:spcAft>
              <a:buFont typeface="Arial" panose="020B0604020202020204" pitchFamily="34" charset="0"/>
              <a:buNone/>
            </a:pPr>
            <a:endParaRPr lang="en-US" sz="11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 What are the possible peer influences?</a:t>
            </a:r>
          </a:p>
          <a:p>
            <a:pPr rtl="0" fontAlgn="base">
              <a:spcBef>
                <a:spcPts val="0"/>
              </a:spcBef>
              <a:spcAft>
                <a:spcPts val="0"/>
              </a:spcAft>
              <a:buFont typeface="Arial" panose="020B0604020202020204" pitchFamily="34" charset="0"/>
              <a:buNone/>
            </a:pPr>
            <a:endParaRPr lang="en-US" sz="11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 Consider the patient's living arrangements - level of safety</a:t>
            </a:r>
          </a:p>
          <a:p>
            <a:pPr rtl="0" fontAlgn="base">
              <a:spcBef>
                <a:spcPts val="0"/>
              </a:spcBef>
              <a:spcAft>
                <a:spcPts val="0"/>
              </a:spcAft>
              <a:buFont typeface="Arial" panose="020B0604020202020204" pitchFamily="34" charset="0"/>
              <a:buNone/>
            </a:pPr>
            <a:endParaRPr lang="en-US" sz="11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 vocational/financial status.</a:t>
            </a:r>
          </a:p>
          <a:p>
            <a:pPr rtl="0" fontAlgn="base">
              <a:spcBef>
                <a:spcPts val="0"/>
              </a:spcBef>
              <a:spcAft>
                <a:spcPts val="0"/>
              </a:spcAft>
              <a:buFont typeface="Arial" panose="020B0604020202020204" pitchFamily="34" charset="0"/>
              <a:buNone/>
            </a:pPr>
            <a:endParaRPr lang="en-US" sz="11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 relevant legal problems.</a:t>
            </a:r>
          </a:p>
          <a:p>
            <a:pPr rtl="0" fontAlgn="base">
              <a:spcBef>
                <a:spcPts val="0"/>
              </a:spcBef>
              <a:spcAft>
                <a:spcPts val="0"/>
              </a:spcAft>
              <a:buFont typeface="Arial" panose="020B0604020202020204" pitchFamily="34" charset="0"/>
              <a:buNone/>
            </a:pPr>
            <a:endParaRPr lang="en-US" sz="11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 role of agencies (e.g. Veteran's Administration, Child Protective Services, Criminal Justice System) on the patient.</a:t>
            </a:r>
          </a:p>
          <a:p>
            <a:pPr rtl="0" fontAlgn="base">
              <a:spcBef>
                <a:spcPts val="0"/>
              </a:spcBef>
              <a:spcAft>
                <a:spcPts val="0"/>
              </a:spcAft>
              <a:buFont typeface="Arial" panose="020B0604020202020204" pitchFamily="34" charset="0"/>
              <a:buNone/>
            </a:pPr>
            <a:endParaRPr lang="en-US" sz="11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 cultural influences that may impact the current situation and that might impact treatment.</a:t>
            </a:r>
          </a:p>
          <a:p>
            <a:pPr rtl="0">
              <a:spcBef>
                <a:spcPts val="0"/>
              </a:spcBef>
              <a:spcAft>
                <a:spcPts val="0"/>
              </a:spcAft>
            </a:pPr>
            <a:br>
              <a:rPr lang="en-US" b="0" dirty="0">
                <a:effectLst/>
              </a:rPr>
            </a:br>
            <a:r>
              <a:rPr lang="en-US" sz="1200" b="1" i="0" u="none" strike="noStrike" dirty="0">
                <a:solidFill>
                  <a:srgbClr val="000000"/>
                </a:solidFill>
                <a:effectLst/>
                <a:latin typeface="Calibri" panose="020F0502020204030204" pitchFamily="34" charset="0"/>
              </a:rPr>
              <a:t>Identify Social Skills Deficits</a:t>
            </a:r>
            <a:endParaRPr lang="en-US" b="0" dirty="0">
              <a:effectLst/>
            </a:endParaRPr>
          </a:p>
          <a:p>
            <a:pPr rtl="0">
              <a:spcBef>
                <a:spcPts val="0"/>
              </a:spcBef>
              <a:spcAft>
                <a:spcPts val="0"/>
              </a:spcAft>
            </a:pPr>
            <a:endParaRPr lang="en-US" sz="1200" b="0" i="0" u="none" strike="noStrike" dirty="0">
              <a:solidFill>
                <a:srgbClr val="000000"/>
              </a:solidFill>
              <a:effectLst/>
              <a:latin typeface="Calibri" panose="020F0502020204030204" pitchFamily="34" charset="0"/>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Those with strong social skills are typically team players. They can manage disputes, are excellent communicators, they are masters at building and maintain relationships.</a:t>
            </a:r>
          </a:p>
          <a:p>
            <a:pPr rtl="0">
              <a:spcBef>
                <a:spcPts val="0"/>
              </a:spcBef>
              <a:spcAft>
                <a:spcPts val="0"/>
              </a:spcAft>
            </a:pPr>
            <a:endParaRPr lang="en-US" b="0" dirty="0">
              <a:effectLst/>
            </a:endParaRPr>
          </a:p>
          <a:p>
            <a:pPr marL="6286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Managing Anger in relationships is a key Social Skill</a:t>
            </a:r>
            <a:br>
              <a:rPr lang="en-US" b="0" dirty="0">
                <a:effectLst/>
              </a:rPr>
            </a:br>
            <a:r>
              <a:rPr lang="en-US" sz="1200" b="0" i="0" u="none" strike="noStrike" dirty="0">
                <a:solidFill>
                  <a:srgbClr val="000000"/>
                </a:solidFill>
                <a:effectLst/>
                <a:latin typeface="Cambria" panose="02040503050406030204" pitchFamily="18" charset="0"/>
              </a:rPr>
              <a:t>Anger can result in detachment/isolation from those around you.</a:t>
            </a:r>
          </a:p>
          <a:p>
            <a:pPr marL="457200" indent="0" rtl="0">
              <a:spcBef>
                <a:spcPts val="0"/>
              </a:spcBef>
              <a:spcAft>
                <a:spcPts val="0"/>
              </a:spcAft>
              <a:buFont typeface="Arial" panose="020B0604020202020204" pitchFamily="34" charset="0"/>
              <a:buNone/>
            </a:pPr>
            <a:endParaRPr lang="en-US" sz="1200" b="0" i="0" u="none" strike="noStrike" dirty="0">
              <a:solidFill>
                <a:srgbClr val="000000"/>
              </a:solidFill>
              <a:effectLst/>
              <a:latin typeface="Cambria" panose="02040503050406030204" pitchFamily="18" charset="0"/>
            </a:endParaRPr>
          </a:p>
          <a:p>
            <a:pPr marL="6286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Anger can be destructive, it can end/sever relationships </a:t>
            </a:r>
          </a:p>
          <a:p>
            <a:pPr marL="457200" indent="0" rtl="0">
              <a:spcBef>
                <a:spcPts val="0"/>
              </a:spcBef>
              <a:spcAft>
                <a:spcPts val="0"/>
              </a:spcAft>
              <a:buFont typeface="Arial" panose="020B0604020202020204" pitchFamily="34" charset="0"/>
              <a:buNone/>
            </a:pPr>
            <a:endParaRPr lang="en-US" sz="1200" b="0" i="0" u="none" strike="noStrike" dirty="0">
              <a:solidFill>
                <a:srgbClr val="000000"/>
              </a:solidFill>
              <a:effectLst/>
              <a:latin typeface="Cambria" panose="02040503050406030204" pitchFamily="18" charset="0"/>
            </a:endParaRPr>
          </a:p>
          <a:p>
            <a:pPr marL="628650"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Anger is a highly social emotion. </a:t>
            </a:r>
          </a:p>
          <a:p>
            <a:pPr rtl="0">
              <a:spcBef>
                <a:spcPts val="0"/>
              </a:spcBef>
              <a:spcAft>
                <a:spcPts val="0"/>
              </a:spcAft>
            </a:pPr>
            <a:br>
              <a:rPr lang="en-US" b="0" dirty="0">
                <a:effectLst/>
              </a:rPr>
            </a:br>
            <a:r>
              <a:rPr lang="en-US" sz="1200" b="1" i="0" u="none" strike="noStrike" dirty="0">
                <a:solidFill>
                  <a:srgbClr val="000000"/>
                </a:solidFill>
                <a:effectLst/>
                <a:latin typeface="Cambria" panose="02040503050406030204" pitchFamily="18" charset="0"/>
              </a:rPr>
              <a:t>Technique Revisit</a:t>
            </a:r>
            <a:r>
              <a:rPr lang="en-US" sz="1200" b="0" i="0" u="none" strike="noStrike" dirty="0">
                <a:solidFill>
                  <a:srgbClr val="000000"/>
                </a:solidFill>
                <a:effectLst/>
                <a:latin typeface="Cambria" panose="02040503050406030204" pitchFamily="18" charset="0"/>
              </a:rPr>
              <a:t> - Life Milestone Journal - Focus on Relationship Examination</a:t>
            </a:r>
          </a:p>
          <a:p>
            <a:pPr rtl="0">
              <a:spcBef>
                <a:spcPts val="0"/>
              </a:spcBef>
              <a:spcAft>
                <a:spcPts val="0"/>
              </a:spcAft>
            </a:pPr>
            <a:endParaRPr lang="en-US" b="0" dirty="0">
              <a:effectLst/>
            </a:endParaRP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What are the main social factors that shape anger?</a:t>
            </a:r>
            <a:endParaRPr lang="en-US" b="0" dirty="0">
              <a:effectLst/>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   Examine Family of Origin</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   Examine Foundational Friendships</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   Examine Intimate Relationships and Marriage</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   School and Work Relationships</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   Examine Community Life and Identity (Team Player vs. Isolation)</a:t>
            </a:r>
          </a:p>
          <a:p>
            <a:pPr rtl="0">
              <a:spcBef>
                <a:spcPts val="0"/>
              </a:spcBef>
              <a:spcAft>
                <a:spcPts val="0"/>
              </a:spcAft>
            </a:pPr>
            <a:br>
              <a:rPr lang="en-US" b="0" dirty="0">
                <a:effectLst/>
              </a:rPr>
            </a:br>
            <a:r>
              <a:rPr lang="en-US" sz="1200" b="0" i="0" u="none" strike="noStrike" dirty="0">
                <a:solidFill>
                  <a:srgbClr val="000000"/>
                </a:solidFill>
                <a:effectLst/>
                <a:latin typeface="Cambria" panose="02040503050406030204" pitchFamily="18" charset="0"/>
              </a:rPr>
              <a:t>Identify Significant Social Influencers</a:t>
            </a:r>
            <a:endParaRPr lang="en-US" b="0" dirty="0">
              <a:effectLst/>
            </a:endParaRPr>
          </a:p>
          <a:p>
            <a:pPr rtl="0">
              <a:spcBef>
                <a:spcPts val="0"/>
              </a:spcBef>
              <a:spcAft>
                <a:spcPts val="0"/>
              </a:spcAft>
            </a:pPr>
            <a:br>
              <a:rPr lang="en-US" b="0" dirty="0">
                <a:effectLst/>
              </a:rPr>
            </a:br>
            <a:r>
              <a:rPr lang="en-US" sz="1200" b="0" i="0" u="none" strike="noStrike" dirty="0">
                <a:solidFill>
                  <a:srgbClr val="000000"/>
                </a:solidFill>
                <a:effectLst/>
                <a:latin typeface="Cambria" panose="02040503050406030204" pitchFamily="18" charset="0"/>
              </a:rPr>
              <a:t>Do not associate with a man given to anger; Or go with a hot-tempered man, Or you will learn his ways And find a snare for yourself. (Proverbs 22:24)</a:t>
            </a:r>
          </a:p>
          <a:p>
            <a:pPr rtl="0">
              <a:spcBef>
                <a:spcPts val="0"/>
              </a:spcBef>
              <a:spcAft>
                <a:spcPts val="0"/>
              </a:spcAft>
            </a:pPr>
            <a:endParaRPr lang="en-US" b="0" dirty="0">
              <a:effectLst/>
            </a:endParaRPr>
          </a:p>
          <a:p>
            <a:pPr marL="4572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      Social Influences (People, Places, Things)</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Adolescents/Children</a:t>
            </a:r>
          </a:p>
          <a:p>
            <a:pPr marL="457200" lvl="1" indent="0" rtl="0" fontAlgn="base">
              <a:spcBef>
                <a:spcPts val="0"/>
              </a:spcBef>
              <a:spcAft>
                <a:spcPts val="0"/>
              </a:spcAft>
              <a:buFont typeface="Arial" panose="020B0604020202020204" pitchFamily="34" charset="0"/>
              <a:buNone/>
            </a:pPr>
            <a:endParaRPr lang="en-US" sz="1200" b="0" i="0" u="none" strike="noStrike" dirty="0">
              <a:solidFill>
                <a:srgbClr val="000000"/>
              </a:solidFill>
              <a:effectLst/>
              <a:latin typeface="Cambria" panose="02040503050406030204" pitchFamily="18" charset="0"/>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 We tend to become like those with whom we spend a lot of time. Relationships shape us, as we adapt to others whom we choose to bond with.</a:t>
            </a:r>
          </a:p>
          <a:p>
            <a:pPr marL="457200" indent="457200" rtl="0">
              <a:spcBef>
                <a:spcPts val="0"/>
              </a:spcBef>
              <a:spcAft>
                <a:spcPts val="300"/>
              </a:spcAft>
            </a:pPr>
            <a:br>
              <a:rPr lang="en-US" b="0" dirty="0">
                <a:effectLst/>
              </a:rPr>
            </a:br>
            <a:r>
              <a:rPr lang="en-US" b="1" dirty="0">
                <a:effectLst/>
              </a:rPr>
              <a:t>Goal -</a:t>
            </a:r>
            <a:r>
              <a:rPr lang="en-US" b="0" dirty="0">
                <a:effectLst/>
              </a:rPr>
              <a:t> </a:t>
            </a:r>
            <a:r>
              <a:rPr lang="en-US" b="1" dirty="0">
                <a:effectLst/>
              </a:rPr>
              <a:t>Providing Healing Social Experiences - </a:t>
            </a:r>
            <a:r>
              <a:rPr lang="en-US" sz="1200" b="1" i="0" u="none" strike="noStrike" dirty="0">
                <a:solidFill>
                  <a:srgbClr val="000000"/>
                </a:solidFill>
                <a:effectLst/>
                <a:latin typeface="Cambria" panose="02040503050406030204" pitchFamily="18" charset="0"/>
              </a:rPr>
              <a:t>TAG - Groups at CCA</a:t>
            </a:r>
            <a:endParaRPr lang="en-US" b="1"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372AB50F-9ECD-4E53-8308-32415C0AA6EA}" type="slidenum">
              <a:rPr lang="en-US" smtClean="0"/>
              <a:t>11</a:t>
            </a:fld>
            <a:endParaRPr lang="en-US"/>
          </a:p>
        </p:txBody>
      </p:sp>
    </p:spTree>
    <p:extLst>
      <p:ext uri="{BB962C8B-B14F-4D97-AF65-F5344CB8AC3E}">
        <p14:creationId xmlns:p14="http://schemas.microsoft.com/office/powerpoint/2010/main" val="1403740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a:t>Revisit Main Theme Here - Working together to mitigate anger, Hatred And Violence</a:t>
            </a:r>
          </a:p>
          <a:p>
            <a:endParaRPr lang="en-US" sz="3600" dirty="0"/>
          </a:p>
          <a:p>
            <a:r>
              <a:rPr lang="en-US" sz="3600" dirty="0"/>
              <a:t>Core Issue of Hatred – What design am I following to solve my problems with other people?</a:t>
            </a:r>
          </a:p>
          <a:p>
            <a:endParaRPr lang="en-US" sz="3600" dirty="0"/>
          </a:p>
          <a:p>
            <a:r>
              <a:rPr lang="en-US" sz="3600" dirty="0"/>
              <a:t>When does Hatred Occur:</a:t>
            </a:r>
          </a:p>
          <a:p>
            <a:endParaRPr lang="en-US" sz="3600" dirty="0"/>
          </a:p>
          <a:p>
            <a:pPr marL="0" indent="0">
              <a:buFont typeface="Arial" panose="020B0604020202020204" pitchFamily="34" charset="0"/>
              <a:buNone/>
            </a:pPr>
            <a:r>
              <a:rPr lang="en-US" sz="3600" dirty="0"/>
              <a:t>- When groups of people become so far apart, so disconnected, so desperately different - that the only option becomes aggression.</a:t>
            </a:r>
          </a:p>
          <a:p>
            <a:pPr rtl="0">
              <a:spcBef>
                <a:spcPts val="0"/>
              </a:spcBef>
              <a:spcAft>
                <a:spcPts val="800"/>
              </a:spcAft>
            </a:pPr>
            <a:endParaRPr lang="en-US" sz="1800" b="0" i="0" u="none" strike="noStrike" dirty="0">
              <a:solidFill>
                <a:srgbClr val="000000"/>
              </a:solidFill>
              <a:effectLst/>
              <a:latin typeface="Calibri" panose="020F0502020204030204" pitchFamily="34" charset="0"/>
            </a:endParaRPr>
          </a:p>
          <a:p>
            <a:pPr rtl="0">
              <a:spcBef>
                <a:spcPts val="0"/>
              </a:spcBef>
              <a:spcAft>
                <a:spcPts val="800"/>
              </a:spcAft>
            </a:pPr>
            <a:r>
              <a:rPr lang="en-US" sz="1800" b="0" i="0" u="none" strike="noStrike" dirty="0">
                <a:solidFill>
                  <a:srgbClr val="000000"/>
                </a:solidFill>
                <a:effectLst/>
                <a:latin typeface="Calibri" panose="020F0502020204030204" pitchFamily="34" charset="0"/>
              </a:rPr>
              <a:t>How can professionals and helpers intervene and educate individuals on how to express anger in a socially acceptable manner rather than with hatred and violence? </a:t>
            </a:r>
          </a:p>
          <a:p>
            <a:pPr rtl="0">
              <a:spcBef>
                <a:spcPts val="0"/>
              </a:spcBef>
              <a:spcAft>
                <a:spcPts val="800"/>
              </a:spcAft>
            </a:pPr>
            <a:endParaRPr lang="en-US" sz="1800" b="0" i="0" u="none" strike="noStrike" dirty="0">
              <a:solidFill>
                <a:srgbClr val="000000"/>
              </a:solidFill>
              <a:effectLst/>
              <a:latin typeface="Calibri" panose="020F0502020204030204" pitchFamily="34" charset="0"/>
            </a:endParaRPr>
          </a:p>
          <a:p>
            <a:pPr marL="342900" indent="-342900" rtl="0">
              <a:spcBef>
                <a:spcPts val="0"/>
              </a:spcBef>
              <a:spcAft>
                <a:spcPts val="800"/>
              </a:spcAft>
              <a:buAutoNum type="arabicParenR"/>
            </a:pPr>
            <a:r>
              <a:rPr lang="en-US" sz="1800" b="0" i="0" u="none" strike="noStrike" dirty="0">
                <a:solidFill>
                  <a:srgbClr val="000000"/>
                </a:solidFill>
                <a:effectLst/>
                <a:latin typeface="Calibri" panose="020F0502020204030204" pitchFamily="34" charset="0"/>
              </a:rPr>
              <a:t>Woke – be aware of Oppressors and Oppressed and use Macro Level political and economic power to correct inequalities.</a:t>
            </a:r>
          </a:p>
          <a:p>
            <a:pPr marL="0" indent="0" rtl="0">
              <a:spcBef>
                <a:spcPts val="0"/>
              </a:spcBef>
              <a:spcAft>
                <a:spcPts val="800"/>
              </a:spcAft>
              <a:buNone/>
            </a:pPr>
            <a:endParaRPr lang="en-US" sz="1800" b="0" i="0" u="none" strike="noStrike" dirty="0">
              <a:solidFill>
                <a:srgbClr val="000000"/>
              </a:solidFill>
              <a:effectLst/>
              <a:latin typeface="Calibri" panose="020F0502020204030204" pitchFamily="34" charset="0"/>
            </a:endParaRPr>
          </a:p>
          <a:p>
            <a:pPr marL="0" indent="0" rtl="0">
              <a:spcBef>
                <a:spcPts val="0"/>
              </a:spcBef>
              <a:spcAft>
                <a:spcPts val="800"/>
              </a:spcAft>
              <a:buNone/>
            </a:pPr>
            <a:r>
              <a:rPr lang="en-US" sz="1800" b="0" i="0" u="none" strike="noStrike" dirty="0">
                <a:solidFill>
                  <a:srgbClr val="000000"/>
                </a:solidFill>
                <a:effectLst/>
                <a:latin typeface="Calibri" panose="020F0502020204030204" pitchFamily="34" charset="0"/>
              </a:rPr>
              <a:t>2)      Identify where each individual is sinful in their heart, and do the slow work of seeking transformation and wholeness</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2AB50F-9ECD-4E53-8308-32415C0AA6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9682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a:t>
            </a:r>
            <a:r>
              <a:rPr lang="en-US" b="1" dirty="0"/>
              <a:t>critical theory </a:t>
            </a:r>
            <a:r>
              <a:rPr lang="en-US" dirty="0"/>
              <a:t>is chiefly concerned with revealing hidden biases and underexamined assumptions, usually by pointing out what have been termed “problematics,” which are ways in which society and the systems that it operates upon are going wrong.</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b="1" dirty="0"/>
              <a:t>Social Justice movement </a:t>
            </a:r>
            <a:r>
              <a:rPr lang="en-US" dirty="0"/>
              <a:t>- takes up the charge presumptuously and seeks a just society and the rest of us are all advocating for something entirely different.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a:t>
            </a:r>
            <a:r>
              <a:rPr lang="en-US" b="1" dirty="0" err="1"/>
              <a:t>wokeism</a:t>
            </a:r>
            <a:r>
              <a:rPr lang="en-US" b="1" dirty="0"/>
              <a:t>” </a:t>
            </a:r>
            <a:r>
              <a:rPr lang="en-US" dirty="0"/>
              <a:t>(The movement’s belief that it alone has “awakened” to the nature of societal injustice). If you are woke you are attuned to oppressors and the oppressed.  You are willing to champion </a:t>
            </a:r>
            <a:r>
              <a:rPr lang="en-US" dirty="0" err="1"/>
              <a:t>thier</a:t>
            </a:r>
            <a:r>
              <a:rPr lang="en-US" dirty="0"/>
              <a:t> cause.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Cancel Culture – Refers to somebody who has been fired, “canceled,” or subjected to a public shaming on social media, often for having said or done something interpreted as sexist, racist, or homophobic.</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Sometimes the accusations are warranted</a:t>
            </a:r>
            <a:r>
              <a:rPr lang="en-US" dirty="0"/>
              <a:t>, and we can comfort ourselves that a bigot—whom we see as entirely unlike ourselves—is receiving the censure she “deserves” for her hateful views. However, increasingly often, the accusation is highly interpretive and its reasoning tortuous.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err="1"/>
              <a:t>Pluckrose</a:t>
            </a:r>
            <a:r>
              <a:rPr lang="en-US" dirty="0"/>
              <a:t>, Helen. Cynical Theories (Kindle Locations 110-111). Pitchstone Publishing. Kindle Edition.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2AB50F-9ECD-4E53-8308-32415C0AA6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5752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653353CC-0BB1-4EBA-8F2A-55906D82F0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id="{54EC597B-1835-4B0E-813B-2C4BA70F63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a:t>“We have too much faith in our technology and our democratic institutions, and we are conditioned by our secular, materialistic culture to seek most of our happiness in fragile things like good looks, wealth, and pleasure.”</a:t>
            </a:r>
          </a:p>
          <a:p>
            <a:pPr>
              <a:spcBef>
                <a:spcPct val="0"/>
              </a:spcBef>
            </a:pPr>
            <a:endParaRPr lang="en-US" altLang="en-US" b="1" dirty="0"/>
          </a:p>
          <a:p>
            <a:pPr>
              <a:spcBef>
                <a:spcPct val="0"/>
              </a:spcBef>
            </a:pPr>
            <a:r>
              <a:rPr lang="en-US" altLang="en-US" b="1" dirty="0"/>
              <a:t>Keller, Timothy. God's Wisdom for Navigating Life (p. 76). Penguin Publishing Group. Kindle Edition. </a:t>
            </a:r>
          </a:p>
          <a:p>
            <a:pPr>
              <a:spcBef>
                <a:spcPct val="0"/>
              </a:spcBef>
            </a:pPr>
            <a:endParaRPr lang="en-US" altLang="en-US" b="1" dirty="0"/>
          </a:p>
          <a:p>
            <a:pPr algn="l"/>
            <a:r>
              <a:rPr lang="en-US" b="0" i="0" dirty="0">
                <a:solidFill>
                  <a:srgbClr val="202122"/>
                </a:solidFill>
                <a:effectLst/>
                <a:latin typeface="Arial" panose="020B0604020202020204" pitchFamily="34" charset="0"/>
              </a:rPr>
              <a:t>The </a:t>
            </a:r>
            <a:r>
              <a:rPr lang="en-US" b="1" i="0" dirty="0">
                <a:solidFill>
                  <a:srgbClr val="202122"/>
                </a:solidFill>
                <a:effectLst/>
                <a:latin typeface="Arial" panose="020B0604020202020204" pitchFamily="34" charset="0"/>
              </a:rPr>
              <a:t>Milgram experiment(s)</a:t>
            </a:r>
            <a:r>
              <a:rPr lang="en-US" b="0" i="0" dirty="0">
                <a:solidFill>
                  <a:srgbClr val="202122"/>
                </a:solidFill>
                <a:effectLst/>
                <a:latin typeface="Arial" panose="020B0604020202020204" pitchFamily="34" charset="0"/>
              </a:rPr>
              <a:t> </a:t>
            </a:r>
            <a:r>
              <a:rPr lang="en-US" b="0" i="0" u="none" dirty="0">
                <a:solidFill>
                  <a:srgbClr val="202122"/>
                </a:solidFill>
                <a:effectLst/>
                <a:latin typeface="Arial" panose="020B0604020202020204" pitchFamily="34" charset="0"/>
              </a:rPr>
              <a:t>on obedience to authority figures was a series of notorious </a:t>
            </a:r>
            <a:r>
              <a:rPr lang="en-US" b="0" i="0" u="none" strike="noStrike" dirty="0">
                <a:solidFill>
                  <a:srgbClr val="0645AD"/>
                </a:solidFill>
                <a:effectLst/>
                <a:latin typeface="Arial" panose="020B0604020202020204" pitchFamily="34" charset="0"/>
                <a:hlinkClick r:id="rId3" tooltip="Social psychology"/>
              </a:rPr>
              <a:t>social psychology</a:t>
            </a:r>
            <a:r>
              <a:rPr lang="en-US" b="0" i="0" u="none"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hlinkClick r:id="rId4" tooltip="Experimental psychology"/>
              </a:rPr>
              <a:t>experiments</a:t>
            </a:r>
            <a:r>
              <a:rPr lang="en-US" b="0" i="0" u="none" dirty="0">
                <a:solidFill>
                  <a:srgbClr val="202122"/>
                </a:solidFill>
                <a:effectLst/>
                <a:latin typeface="Arial" panose="020B0604020202020204" pitchFamily="34" charset="0"/>
              </a:rPr>
              <a:t> conducted by </a:t>
            </a:r>
            <a:r>
              <a:rPr lang="en-US" b="0" i="0" u="none" strike="noStrike" dirty="0">
                <a:solidFill>
                  <a:srgbClr val="0645AD"/>
                </a:solidFill>
                <a:effectLst/>
                <a:latin typeface="Arial" panose="020B0604020202020204" pitchFamily="34" charset="0"/>
                <a:hlinkClick r:id="rId5" tooltip="Yale University"/>
              </a:rPr>
              <a:t>Yale University</a:t>
            </a:r>
            <a:r>
              <a:rPr lang="en-US" b="0" i="0" u="none" dirty="0">
                <a:solidFill>
                  <a:srgbClr val="202122"/>
                </a:solidFill>
                <a:effectLst/>
                <a:latin typeface="Arial" panose="020B0604020202020204" pitchFamily="34" charset="0"/>
              </a:rPr>
              <a:t> psychologist </a:t>
            </a:r>
            <a:r>
              <a:rPr lang="en-US" b="0" i="0" u="none" strike="noStrike" dirty="0">
                <a:solidFill>
                  <a:srgbClr val="0645AD"/>
                </a:solidFill>
                <a:effectLst/>
                <a:latin typeface="Arial" panose="020B0604020202020204" pitchFamily="34" charset="0"/>
                <a:hlinkClick r:id="rId6" tooltip="Stanley Milgram"/>
              </a:rPr>
              <a:t>Stanley Milgram</a:t>
            </a:r>
            <a:r>
              <a:rPr lang="en-US" b="0" i="0" u="none" dirty="0">
                <a:solidFill>
                  <a:srgbClr val="202122"/>
                </a:solidFill>
                <a:effectLst/>
                <a:latin typeface="Arial" panose="020B0604020202020204" pitchFamily="34" charset="0"/>
              </a:rPr>
              <a:t>. They measured the willingness of study participants, men 20-50 years old from a diverse range of occupations with varying levels of education, to </a:t>
            </a:r>
            <a:r>
              <a:rPr lang="en-US" b="0" i="0" u="none" strike="noStrike" dirty="0">
                <a:solidFill>
                  <a:srgbClr val="0645AD"/>
                </a:solidFill>
                <a:effectLst/>
                <a:latin typeface="Arial" panose="020B0604020202020204" pitchFamily="34" charset="0"/>
                <a:hlinkClick r:id="rId7" tooltip="Obedience (human behavior)"/>
              </a:rPr>
              <a:t>obey</a:t>
            </a:r>
            <a:r>
              <a:rPr lang="en-US" b="0" i="0" u="none" dirty="0">
                <a:solidFill>
                  <a:srgbClr val="202122"/>
                </a:solidFill>
                <a:effectLst/>
                <a:latin typeface="Arial" panose="020B0604020202020204" pitchFamily="34" charset="0"/>
              </a:rPr>
              <a:t> an </a:t>
            </a:r>
            <a:r>
              <a:rPr lang="en-US" b="0" i="0" u="none" strike="noStrike" dirty="0">
                <a:solidFill>
                  <a:srgbClr val="0645AD"/>
                </a:solidFill>
                <a:effectLst/>
                <a:latin typeface="Arial" panose="020B0604020202020204" pitchFamily="34" charset="0"/>
                <a:hlinkClick r:id="rId8" tooltip="Authority"/>
              </a:rPr>
              <a:t>authority figure</a:t>
            </a:r>
            <a:r>
              <a:rPr lang="en-US" b="0" i="0" u="none" dirty="0">
                <a:solidFill>
                  <a:srgbClr val="202122"/>
                </a:solidFill>
                <a:effectLst/>
                <a:latin typeface="Arial" panose="020B0604020202020204" pitchFamily="34" charset="0"/>
              </a:rPr>
              <a:t> who instructed them to perform acts conflicting with their personal </a:t>
            </a:r>
            <a:r>
              <a:rPr lang="en-US" b="0" i="0" u="none" strike="noStrike" dirty="0">
                <a:solidFill>
                  <a:srgbClr val="0645AD"/>
                </a:solidFill>
                <a:effectLst/>
                <a:latin typeface="Arial" panose="020B0604020202020204" pitchFamily="34" charset="0"/>
                <a:hlinkClick r:id="rId9" tooltip="Conscience"/>
              </a:rPr>
              <a:t>conscience</a:t>
            </a:r>
            <a:r>
              <a:rPr lang="en-US" b="0" i="0" u="none" dirty="0">
                <a:solidFill>
                  <a:srgbClr val="202122"/>
                </a:solidFill>
                <a:effectLst/>
                <a:latin typeface="Arial" panose="020B0604020202020204" pitchFamily="34" charset="0"/>
              </a:rPr>
              <a:t>. </a:t>
            </a:r>
          </a:p>
          <a:p>
            <a:pPr algn="l"/>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Participants were led to believe that they were assisting an unrelated experiment, in which they had to administer electric shocks to a "learner". These fake electric shocks gradually increased to levels that would have been fatal had they been real.</a:t>
            </a:r>
            <a:endParaRPr lang="en-US" b="0" i="0" u="none" strike="noStrike" baseline="30000" dirty="0">
              <a:solidFill>
                <a:srgbClr val="0645AD"/>
              </a:solidFill>
              <a:effectLst/>
              <a:latin typeface="Arial" panose="020B0604020202020204" pitchFamily="34" charset="0"/>
            </a:endParaRPr>
          </a:p>
          <a:p>
            <a:pPr algn="l"/>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The experiment found, unexpectedly, that a very high proportion of subjects would fully obey the instructions, albeit reluctantly. Milgram first described his research in a 1963 article in the </a:t>
            </a:r>
            <a:r>
              <a:rPr lang="en-US" b="0" i="1" u="none" strike="noStrike" dirty="0">
                <a:solidFill>
                  <a:srgbClr val="0645AD"/>
                </a:solidFill>
                <a:effectLst/>
                <a:latin typeface="Arial" panose="020B0604020202020204" pitchFamily="34" charset="0"/>
                <a:hlinkClick r:id="rId10" tooltip="Journal of Abnormal Psychology"/>
              </a:rPr>
              <a:t>Journal of Abnormal and Social Psychology</a:t>
            </a:r>
            <a:r>
              <a:rPr lang="en-US" b="0" i="0" dirty="0">
                <a:solidFill>
                  <a:srgbClr val="202122"/>
                </a:solidFill>
                <a:effectLst/>
                <a:latin typeface="Arial" panose="020B0604020202020204" pitchFamily="34" charset="0"/>
              </a:rPr>
              <a:t> and later discussed his findings in greater depth in his 1974 book, </a:t>
            </a:r>
            <a:r>
              <a:rPr lang="en-US" b="0" i="1" u="none" strike="noStrike" dirty="0">
                <a:solidFill>
                  <a:srgbClr val="0645AD"/>
                </a:solidFill>
                <a:effectLst/>
                <a:latin typeface="Arial" panose="020B0604020202020204" pitchFamily="34" charset="0"/>
                <a:hlinkClick r:id="rId11" tooltip="Obedience to Authority: An Experimental View"/>
              </a:rPr>
              <a:t>Obedience to Authority: An Experimental View</a:t>
            </a:r>
            <a:r>
              <a:rPr lang="en-US" b="0" i="1" dirty="0">
                <a:solidFill>
                  <a:srgbClr val="202122"/>
                </a:solidFill>
                <a:effectLst/>
                <a:latin typeface="Arial" panose="020B0604020202020204" pitchFamily="34" charset="0"/>
              </a:rPr>
              <a:t>.</a:t>
            </a:r>
            <a:endParaRPr lang="en-US" b="0" i="0" u="none" strike="noStrike" baseline="30000" dirty="0">
              <a:solidFill>
                <a:srgbClr val="0645AD"/>
              </a:solidFill>
              <a:effectLst/>
              <a:latin typeface="Arial" panose="020B0604020202020204" pitchFamily="34" charset="0"/>
            </a:endParaRPr>
          </a:p>
          <a:p>
            <a:pPr algn="l"/>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The experiments began in July 1961, in the basement of </a:t>
            </a:r>
            <a:r>
              <a:rPr lang="en-US" b="0" i="0" dirty="0" err="1">
                <a:solidFill>
                  <a:srgbClr val="202122"/>
                </a:solidFill>
                <a:effectLst/>
                <a:latin typeface="Arial" panose="020B0604020202020204" pitchFamily="34" charset="0"/>
              </a:rPr>
              <a:t>Linsly</a:t>
            </a:r>
            <a:r>
              <a:rPr lang="en-US" b="0" i="0" dirty="0">
                <a:solidFill>
                  <a:srgbClr val="202122"/>
                </a:solidFill>
                <a:effectLst/>
                <a:latin typeface="Arial" panose="020B0604020202020204" pitchFamily="34" charset="0"/>
              </a:rPr>
              <a:t>-Chittenden Hall at Yale University,</a:t>
            </a:r>
            <a:r>
              <a:rPr lang="en-US" b="0" i="0" u="none" strike="noStrike" baseline="30000" dirty="0">
                <a:solidFill>
                  <a:srgbClr val="0645AD"/>
                </a:solidFill>
                <a:effectLst/>
                <a:latin typeface="Arial" panose="020B0604020202020204" pitchFamily="34" charset="0"/>
                <a:hlinkClick r:id="rId12"/>
              </a:rPr>
              <a:t>[4]</a:t>
            </a:r>
            <a:r>
              <a:rPr lang="en-US" b="0" i="0" dirty="0">
                <a:solidFill>
                  <a:srgbClr val="202122"/>
                </a:solidFill>
                <a:effectLst/>
                <a:latin typeface="Arial" panose="020B0604020202020204" pitchFamily="34" charset="0"/>
              </a:rPr>
              <a:t> three months after the start of the trial of German </a:t>
            </a:r>
            <a:r>
              <a:rPr lang="en-US" b="0" i="0" u="none" strike="noStrike" dirty="0">
                <a:solidFill>
                  <a:srgbClr val="0645AD"/>
                </a:solidFill>
                <a:effectLst/>
                <a:latin typeface="Arial" panose="020B0604020202020204" pitchFamily="34" charset="0"/>
                <a:hlinkClick r:id="rId13" tooltip="Nazi"/>
              </a:rPr>
              <a:t>Nazi</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hlinkClick r:id="rId14" tooltip="War criminal"/>
              </a:rPr>
              <a:t>war criminal</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hlinkClick r:id="rId15" tooltip="Adolf Eichmann"/>
              </a:rPr>
              <a:t>Adolf Eichmann</a:t>
            </a:r>
            <a:r>
              <a:rPr lang="en-US" b="0" i="0" dirty="0">
                <a:solidFill>
                  <a:srgbClr val="202122"/>
                </a:solidFill>
                <a:effectLst/>
                <a:latin typeface="Arial" panose="020B0604020202020204" pitchFamily="34" charset="0"/>
              </a:rPr>
              <a:t> in </a:t>
            </a:r>
            <a:r>
              <a:rPr lang="en-US" b="0" i="0" u="none" strike="noStrike" dirty="0">
                <a:solidFill>
                  <a:srgbClr val="0645AD"/>
                </a:solidFill>
                <a:effectLst/>
                <a:latin typeface="Arial" panose="020B0604020202020204" pitchFamily="34" charset="0"/>
                <a:hlinkClick r:id="rId16" tooltip="Jerusalem"/>
              </a:rPr>
              <a:t>Jerusalem</a:t>
            </a:r>
            <a:r>
              <a:rPr lang="en-US" b="0" i="0" dirty="0">
                <a:solidFill>
                  <a:srgbClr val="202122"/>
                </a:solidFill>
                <a:effectLst/>
                <a:latin typeface="Arial" panose="020B0604020202020204" pitchFamily="34" charset="0"/>
              </a:rPr>
              <a:t>. </a:t>
            </a:r>
          </a:p>
          <a:p>
            <a:pPr algn="l"/>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Milgram devised his psychological study to explain the </a:t>
            </a:r>
            <a:r>
              <a:rPr lang="en-US" b="0" i="0" u="none" strike="noStrike" dirty="0">
                <a:solidFill>
                  <a:srgbClr val="0645AD"/>
                </a:solidFill>
                <a:effectLst/>
                <a:latin typeface="Arial" panose="020B0604020202020204" pitchFamily="34" charset="0"/>
                <a:hlinkClick r:id="rId17" tooltip="Psychology of genocide"/>
              </a:rPr>
              <a:t>psychology of genocide</a:t>
            </a:r>
            <a:r>
              <a:rPr lang="en-US" b="0" i="0" dirty="0">
                <a:solidFill>
                  <a:srgbClr val="202122"/>
                </a:solidFill>
                <a:effectLst/>
                <a:latin typeface="Arial" panose="020B0604020202020204" pitchFamily="34" charset="0"/>
              </a:rPr>
              <a:t> and answer the popular contemporary question: "Could it be that Eichmann and his million accomplices in </a:t>
            </a:r>
            <a:r>
              <a:rPr lang="en-US" b="0" i="0" u="none" strike="noStrike" dirty="0">
                <a:solidFill>
                  <a:srgbClr val="0645AD"/>
                </a:solidFill>
                <a:effectLst/>
                <a:latin typeface="Arial" panose="020B0604020202020204" pitchFamily="34" charset="0"/>
                <a:hlinkClick r:id="rId18" tooltip="The Holocaust"/>
              </a:rPr>
              <a:t>the Holocaust</a:t>
            </a:r>
            <a:r>
              <a:rPr lang="en-US" b="0" i="0" dirty="0">
                <a:solidFill>
                  <a:srgbClr val="202122"/>
                </a:solidFill>
                <a:effectLst/>
                <a:latin typeface="Arial" panose="020B0604020202020204" pitchFamily="34" charset="0"/>
              </a:rPr>
              <a:t> were </a:t>
            </a:r>
            <a:r>
              <a:rPr lang="en-US" b="0" i="0" u="none" strike="noStrike" dirty="0">
                <a:solidFill>
                  <a:srgbClr val="0645AD"/>
                </a:solidFill>
                <a:effectLst/>
                <a:latin typeface="Arial" panose="020B0604020202020204" pitchFamily="34" charset="0"/>
                <a:hlinkClick r:id="rId19" tooltip="Just following orders"/>
              </a:rPr>
              <a:t>just following orders</a:t>
            </a:r>
            <a:r>
              <a:rPr lang="en-US" b="0" i="0" dirty="0">
                <a:solidFill>
                  <a:srgbClr val="202122"/>
                </a:solidFill>
                <a:effectLst/>
                <a:latin typeface="Arial" panose="020B0604020202020204" pitchFamily="34" charset="0"/>
              </a:rPr>
              <a:t>? Could we call them all accomplices?“</a:t>
            </a:r>
            <a:r>
              <a:rPr lang="en-US" b="0" i="0" u="none" strike="noStrike" baseline="30000" dirty="0">
                <a:solidFill>
                  <a:srgbClr val="0645AD"/>
                </a:solidFill>
                <a:effectLst/>
                <a:latin typeface="Arial" panose="020B0604020202020204" pitchFamily="34" charset="0"/>
              </a:rPr>
              <a:t> </a:t>
            </a:r>
            <a:r>
              <a:rPr lang="en-US" b="0" i="0" dirty="0">
                <a:solidFill>
                  <a:srgbClr val="202122"/>
                </a:solidFill>
                <a:effectLst/>
                <a:latin typeface="Arial" panose="020B0604020202020204" pitchFamily="34" charset="0"/>
              </a:rPr>
              <a:t>The experiment was repeated many times around the globe, with fairly consistent results.</a:t>
            </a:r>
            <a:r>
              <a:rPr lang="en-US" b="0" i="0" u="none" strike="noStrike" baseline="30000" dirty="0">
                <a:solidFill>
                  <a:srgbClr val="0645AD"/>
                </a:solidFill>
                <a:effectLst/>
                <a:latin typeface="Arial" panose="020B0604020202020204" pitchFamily="34" charset="0"/>
                <a:hlinkClick r:id="rId20"/>
              </a:rPr>
              <a:t>[</a:t>
            </a:r>
            <a:endParaRPr lang="en-US" b="0" i="0" dirty="0">
              <a:solidFill>
                <a:srgbClr val="202122"/>
              </a:solidFill>
              <a:effectLst/>
              <a:latin typeface="Arial" panose="020B0604020202020204" pitchFamily="34" charset="0"/>
            </a:endParaRPr>
          </a:p>
          <a:p>
            <a:pPr>
              <a:spcBef>
                <a:spcPct val="0"/>
              </a:spcBef>
            </a:pPr>
            <a:endParaRPr lang="en-US" altLang="en-US" b="1" dirty="0"/>
          </a:p>
        </p:txBody>
      </p:sp>
      <p:sp>
        <p:nvSpPr>
          <p:cNvPr id="128004" name="Slide Number Placeholder 3">
            <a:extLst>
              <a:ext uri="{FF2B5EF4-FFF2-40B4-BE49-F238E27FC236}">
                <a16:creationId xmlns:a16="http://schemas.microsoft.com/office/drawing/2014/main" id="{859D8218-FD19-4FD9-BFDC-D3949B99ED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91947B2-DAF8-48F5-AB38-F9871234B4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589D6743-A5B0-4BB9-9785-4E5B1CBDD4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a:extLst>
              <a:ext uri="{FF2B5EF4-FFF2-40B4-BE49-F238E27FC236}">
                <a16:creationId xmlns:a16="http://schemas.microsoft.com/office/drawing/2014/main" id="{BC74B16D-B425-4E7F-B019-8C5341E273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nSpc>
                <a:spcPts val="2000"/>
              </a:lnSpc>
              <a:buFont typeface="Arial" panose="020B0604020202020204" pitchFamily="34" charset="0"/>
              <a:buNone/>
            </a:pPr>
            <a:r>
              <a:rPr lang="en-US" altLang="en-US" sz="1200" dirty="0"/>
              <a:t>When we are with other people and perceive a </a:t>
            </a:r>
            <a:r>
              <a:rPr lang="en-US" altLang="en-US" sz="1200" b="1" dirty="0"/>
              <a:t>social </a:t>
            </a:r>
            <a:r>
              <a:rPr lang="en-US" altLang="en-US" sz="1200" b="1" dirty="0">
                <a:solidFill>
                  <a:srgbClr val="0033CC"/>
                </a:solidFill>
              </a:rPr>
              <a:t>norm</a:t>
            </a:r>
            <a:r>
              <a:rPr lang="en-US" altLang="en-US" sz="1200" dirty="0"/>
              <a:t> (</a:t>
            </a:r>
            <a:r>
              <a:rPr lang="en-US" altLang="en-US" sz="1200" i="1" dirty="0"/>
              <a:t>a “correct” or “normal” way to behave or think in this group</a:t>
            </a:r>
            <a:r>
              <a:rPr lang="en-US" altLang="en-US" sz="1200" dirty="0"/>
              <a:t>), our behavior may  follow the norm rather than following our own judgment.</a:t>
            </a:r>
          </a:p>
          <a:p>
            <a:pPr marL="0" indent="0">
              <a:lnSpc>
                <a:spcPts val="2000"/>
              </a:lnSpc>
              <a:buFont typeface="Arial" panose="020B0604020202020204" pitchFamily="34" charset="0"/>
              <a:buNone/>
            </a:pPr>
            <a:endParaRPr lang="en-US" altLang="en-US" sz="1200" dirty="0"/>
          </a:p>
          <a:p>
            <a:pPr marL="0" indent="0" fontAlgn="auto">
              <a:lnSpc>
                <a:spcPts val="2600"/>
              </a:lnSpc>
              <a:spcBef>
                <a:spcPts val="0"/>
              </a:spcBef>
              <a:spcAft>
                <a:spcPts val="1200"/>
              </a:spcAft>
              <a:buFont typeface="Arial" panose="020B0604020202020204" pitchFamily="34" charset="0"/>
              <a:buNone/>
              <a:defRPr/>
            </a:pPr>
            <a:r>
              <a:rPr lang="en-US" sz="1200" dirty="0"/>
              <a:t>When…</a:t>
            </a:r>
          </a:p>
          <a:p>
            <a:pPr fontAlgn="auto">
              <a:lnSpc>
                <a:spcPts val="2600"/>
              </a:lnSpc>
              <a:spcBef>
                <a:spcPts val="0"/>
              </a:spcBef>
              <a:spcAft>
                <a:spcPts val="1200"/>
              </a:spcAft>
              <a:buFont typeface="Wingdings" pitchFamily="2" charset="2"/>
              <a:buChar char="§"/>
              <a:defRPr/>
            </a:pPr>
            <a:r>
              <a:rPr lang="en-US" sz="1200" dirty="0"/>
              <a:t>You are not firmly committed to one set of beliefs or style of behavior.</a:t>
            </a:r>
          </a:p>
          <a:p>
            <a:pPr fontAlgn="auto">
              <a:lnSpc>
                <a:spcPts val="2600"/>
              </a:lnSpc>
              <a:spcBef>
                <a:spcPts val="0"/>
              </a:spcBef>
              <a:spcAft>
                <a:spcPts val="1200"/>
              </a:spcAft>
              <a:buFont typeface="Wingdings" pitchFamily="2" charset="2"/>
              <a:buChar char="§"/>
              <a:defRPr/>
            </a:pPr>
            <a:r>
              <a:rPr lang="en-US" sz="1200" dirty="0"/>
              <a:t>The group is medium sized and unanimous. </a:t>
            </a:r>
          </a:p>
          <a:p>
            <a:pPr fontAlgn="auto">
              <a:lnSpc>
                <a:spcPts val="2600"/>
              </a:lnSpc>
              <a:spcBef>
                <a:spcPts val="0"/>
              </a:spcBef>
              <a:spcAft>
                <a:spcPts val="1200"/>
              </a:spcAft>
              <a:buFont typeface="Wingdings" pitchFamily="2" charset="2"/>
              <a:buChar char="§"/>
              <a:defRPr/>
            </a:pPr>
            <a:r>
              <a:rPr lang="en-US" sz="1200" dirty="0"/>
              <a:t>You admire or are attracted to the group. </a:t>
            </a:r>
          </a:p>
          <a:p>
            <a:pPr fontAlgn="auto">
              <a:lnSpc>
                <a:spcPts val="2600"/>
              </a:lnSpc>
              <a:spcBef>
                <a:spcPts val="0"/>
              </a:spcBef>
              <a:spcAft>
                <a:spcPts val="1200"/>
              </a:spcAft>
              <a:buFont typeface="Wingdings" pitchFamily="2" charset="2"/>
              <a:buChar char="§"/>
              <a:defRPr/>
            </a:pPr>
            <a:r>
              <a:rPr lang="en-US" sz="1200" dirty="0"/>
              <a:t>The group tries to make you feel incompetent, insecure, and closely watched.</a:t>
            </a:r>
          </a:p>
          <a:p>
            <a:pPr fontAlgn="auto">
              <a:lnSpc>
                <a:spcPts val="2600"/>
              </a:lnSpc>
              <a:spcBef>
                <a:spcPts val="0"/>
              </a:spcBef>
              <a:spcAft>
                <a:spcPts val="1200"/>
              </a:spcAft>
              <a:buFont typeface="Wingdings" pitchFamily="2" charset="2"/>
              <a:buChar char="§"/>
              <a:defRPr/>
            </a:pPr>
            <a:r>
              <a:rPr lang="en-US" sz="1200" dirty="0"/>
              <a:t>Your culture encourages respect for norms. </a:t>
            </a:r>
          </a:p>
        </p:txBody>
      </p:sp>
      <p:sp>
        <p:nvSpPr>
          <p:cNvPr id="130052" name="Slide Number Placeholder 3">
            <a:extLst>
              <a:ext uri="{FF2B5EF4-FFF2-40B4-BE49-F238E27FC236}">
                <a16:creationId xmlns:a16="http://schemas.microsoft.com/office/drawing/2014/main" id="{0BE07F0E-0339-42C7-ADA3-F7947D8227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E3C9ED-9F90-4D49-A8E4-0C0B3EDDDF1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Hate is assumed to develop when others mistreat or humiliate someone, or whose deliberate actions have become an obstruction to someone’s goals.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anger, contempt, disgust, humiliation, revenge feelings, and hate can all be elicited in reaction to a similar event, namely when another’s action is perceived as negative, intentional, immoral, or evil (Haidt, 2003; </a:t>
            </a:r>
            <a:r>
              <a:rPr lang="en-US" dirty="0" err="1"/>
              <a:t>Rozin</a:t>
            </a:r>
            <a:r>
              <a:rPr lang="en-US" dirty="0"/>
              <a:t>, 1999).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hate is characterized by appraisals that imply a stable perception of a person or group and thus the incapability to change the extremely negative characteristics attributed to the target of hate</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While we feel anger because a certain action by a certain person or group is appraised as immoral, unfair, or unjust, if that very same person changed their behavior, the levels of anger would be reduced and the person would be forgiven. </a:t>
            </a:r>
            <a:r>
              <a:rPr lang="en-US" b="1" dirty="0"/>
              <a:t>(This is impossible when perception is solidified)</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THEORY - The entire configuration of hatred appraisals focuses on the innate nature, motives, and characteristics of the target itself and therefore a momentary change in certain behavioral patterns will not necessarily diminish levels of hatred.</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We hate persons and groups more because of who they are, than because of what they do. Hate has the goal to eliminate its target.</a:t>
            </a:r>
          </a:p>
          <a:p>
            <a:pPr marL="0" indent="0">
              <a:buFont typeface="Arial" panose="020B0604020202020204" pitchFamily="34" charset="0"/>
              <a:buNone/>
            </a:pPr>
            <a:endParaRPr lang="en-US" b="1" dirty="0"/>
          </a:p>
          <a:p>
            <a:pPr marL="171450" indent="-171450">
              <a:buFont typeface="Arial" panose="020B0604020202020204" pitchFamily="34" charset="0"/>
              <a:buChar char="•"/>
            </a:pPr>
            <a:r>
              <a:rPr lang="en-US" dirty="0"/>
              <a:t>Such appraisals are not the result of one specific action, but of a belief about the stable disposition of the hated person or group.</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“hate crimes are criminal offenses motivated either entirely or in part by the fact or perception that a victim is different from the perpetrator.”</a:t>
            </a:r>
            <a:endParaRPr lang="en-US" b="1" dirty="0"/>
          </a:p>
          <a:p>
            <a:pPr marL="0" indent="0">
              <a:buFont typeface="Arial" panose="020B0604020202020204" pitchFamily="34" charset="0"/>
              <a:buNone/>
            </a:pPr>
            <a:endParaRPr lang="en-US" b="1" dirty="0"/>
          </a:p>
          <a:p>
            <a:pPr marL="0" indent="0">
              <a:buFont typeface="Arial" panose="020B0604020202020204" pitchFamily="34" charset="0"/>
              <a:buNone/>
            </a:pPr>
            <a:r>
              <a:rPr lang="en-US" dirty="0" err="1"/>
              <a:t>Agneta</a:t>
            </a:r>
            <a:r>
              <a:rPr lang="en-US" dirty="0"/>
              <a:t> Fischer Department of Psychology, University of Amsterdam, The Netherlands </a:t>
            </a:r>
          </a:p>
          <a:p>
            <a:pPr marL="0" indent="0">
              <a:buFont typeface="Arial" panose="020B0604020202020204" pitchFamily="34" charset="0"/>
              <a:buNone/>
            </a:pPr>
            <a:r>
              <a:rPr lang="en-US" dirty="0"/>
              <a:t>Eran Halperin Baruch </a:t>
            </a:r>
            <a:r>
              <a:rPr lang="en-US" dirty="0" err="1"/>
              <a:t>Ivcher</a:t>
            </a:r>
            <a:r>
              <a:rPr lang="en-US" dirty="0"/>
              <a:t> School of Psychology, IDC Herzliya, Israel </a:t>
            </a:r>
          </a:p>
          <a:p>
            <a:pPr marL="0" indent="0">
              <a:buFont typeface="Arial" panose="020B0604020202020204" pitchFamily="34" charset="0"/>
              <a:buNone/>
            </a:pPr>
            <a:r>
              <a:rPr lang="en-US" dirty="0"/>
              <a:t>Daphna Canetti School of Political Science, University of Haifa, Israel </a:t>
            </a:r>
          </a:p>
          <a:p>
            <a:pPr marL="0" indent="0">
              <a:buFont typeface="Arial" panose="020B0604020202020204" pitchFamily="34" charset="0"/>
              <a:buNone/>
            </a:pPr>
            <a:r>
              <a:rPr lang="en-US" dirty="0"/>
              <a:t>Alba </a:t>
            </a:r>
            <a:r>
              <a:rPr lang="en-US" dirty="0" err="1"/>
              <a:t>Jasini</a:t>
            </a:r>
            <a:r>
              <a:rPr lang="en-US" dirty="0"/>
              <a:t> Faculty of Psychology and Educational Sciences, University of Leuven, Belgium</a:t>
            </a:r>
          </a:p>
          <a:p>
            <a:pPr marL="0" indent="0">
              <a:buFont typeface="Arial" panose="020B0604020202020204" pitchFamily="34" charset="0"/>
              <a:buNone/>
            </a:pPr>
            <a:endParaRPr lang="en-US" b="1" dirty="0"/>
          </a:p>
          <a:p>
            <a:pPr marL="0" indent="0">
              <a:buFont typeface="Arial" panose="020B0604020202020204" pitchFamily="34" charset="0"/>
              <a:buNone/>
            </a:pPr>
            <a:r>
              <a:rPr lang="en-US" dirty="0"/>
              <a:t>Emotion Review Vol. 10, No. 4 (October 2018) 309–320 © The Author(s) 2018</a:t>
            </a:r>
            <a:endParaRPr lang="en-US" b="1" dirty="0"/>
          </a:p>
        </p:txBody>
      </p:sp>
      <p:sp>
        <p:nvSpPr>
          <p:cNvPr id="4" name="Slide Number Placeholder 3"/>
          <p:cNvSpPr>
            <a:spLocks noGrp="1"/>
          </p:cNvSpPr>
          <p:nvPr>
            <p:ph type="sldNum" sz="quarter" idx="5"/>
          </p:nvPr>
        </p:nvSpPr>
        <p:spPr/>
        <p:txBody>
          <a:bodyPr/>
          <a:lstStyle/>
          <a:p>
            <a:fld id="{372AB50F-9ECD-4E53-8308-32415C0AA6EA}" type="slidenum">
              <a:rPr lang="en-US" smtClean="0"/>
              <a:t>17</a:t>
            </a:fld>
            <a:endParaRPr lang="en-US"/>
          </a:p>
        </p:txBody>
      </p:sp>
    </p:spTree>
    <p:extLst>
      <p:ext uri="{BB962C8B-B14F-4D97-AF65-F5344CB8AC3E}">
        <p14:creationId xmlns:p14="http://schemas.microsoft.com/office/powerpoint/2010/main" val="1175587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Spiritual</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Anger is mentioned more than five hundred times in Scripture; </a:t>
            </a:r>
          </a:p>
          <a:p>
            <a:pPr marL="171450" indent="-171450">
              <a:buFont typeface="Arial" panose="020B0604020202020204" pitchFamily="34" charset="0"/>
              <a:buChar char="•"/>
            </a:pPr>
            <a:r>
              <a:rPr lang="en-US" dirty="0"/>
              <a:t>the only emotion in the Bible more common than anger is love. </a:t>
            </a:r>
          </a:p>
          <a:p>
            <a:pPr marL="171450" indent="-171450">
              <a:buFont typeface="Arial" panose="020B0604020202020204" pitchFamily="34" charset="0"/>
              <a:buChar char="•"/>
            </a:pPr>
            <a:r>
              <a:rPr lang="en-US" dirty="0"/>
              <a:t>Anger first appears in Genesis 4:5 and last appears in Revelation 19:15.</a:t>
            </a:r>
          </a:p>
          <a:p>
            <a:pPr marL="0" indent="0">
              <a:buFont typeface="Arial" panose="020B0604020202020204" pitchFamily="34" charset="0"/>
              <a:buNone/>
            </a:pPr>
            <a:endParaRPr lang="en-US" dirty="0"/>
          </a:p>
          <a:p>
            <a:pPr rtl="0">
              <a:spcBef>
                <a:spcPts val="0"/>
              </a:spcBef>
              <a:spcAft>
                <a:spcPts val="0"/>
              </a:spcAft>
            </a:pPr>
            <a:r>
              <a:rPr lang="en-US" sz="1200" b="1" i="0" u="none" strike="noStrike" dirty="0">
                <a:solidFill>
                  <a:srgbClr val="000000"/>
                </a:solidFill>
                <a:effectLst/>
                <a:latin typeface="Cambria" panose="02040503050406030204" pitchFamily="18" charset="0"/>
              </a:rPr>
              <a:t>Biblical Perspective of Anger</a:t>
            </a:r>
            <a:endParaRPr lang="en-US" b="0" dirty="0">
              <a:effectLst/>
            </a:endParaRPr>
          </a:p>
          <a:p>
            <a:pPr rtl="0">
              <a:spcBef>
                <a:spcPts val="0"/>
              </a:spcBef>
              <a:spcAft>
                <a:spcPts val="0"/>
              </a:spcAft>
            </a:pPr>
            <a:br>
              <a:rPr lang="en-US" b="0" dirty="0">
                <a:effectLst/>
              </a:rPr>
            </a:br>
            <a:r>
              <a:rPr lang="en-US" sz="1200" b="1" i="0" u="none" strike="noStrike" dirty="0">
                <a:solidFill>
                  <a:srgbClr val="000000"/>
                </a:solidFill>
                <a:effectLst/>
                <a:latin typeface="Cambria" panose="02040503050406030204" pitchFamily="18" charset="0"/>
              </a:rPr>
              <a:t>A fool always loses his temper, But a wise man holds it back. (Proverbs 29:11)</a:t>
            </a:r>
          </a:p>
          <a:p>
            <a:pPr rtl="0">
              <a:spcBef>
                <a:spcPts val="0"/>
              </a:spcBef>
              <a:spcAft>
                <a:spcPts val="0"/>
              </a:spcAft>
            </a:pPr>
            <a:endParaRPr lang="en-US" b="0" dirty="0">
              <a:effectLst/>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 who tells everything he knows, and has in his mouth instantly whatever he has in his thoughts, and can keep no counsel,—who, whatever is started in discourse, quickly shoots out of his mouth like a bolt of lightning.</a:t>
            </a:r>
          </a:p>
          <a:p>
            <a:pPr rtl="0">
              <a:spcBef>
                <a:spcPts val="0"/>
              </a:spcBef>
              <a:spcAft>
                <a:spcPts val="0"/>
              </a:spcAft>
            </a:pPr>
            <a:br>
              <a:rPr lang="en-US" b="0" dirty="0">
                <a:effectLst/>
              </a:rPr>
            </a:br>
            <a:r>
              <a:rPr lang="en-US" sz="1200" b="1" i="0" u="none" strike="noStrike" dirty="0">
                <a:solidFill>
                  <a:srgbClr val="000000"/>
                </a:solidFill>
                <a:effectLst/>
                <a:latin typeface="Cambria" panose="02040503050406030204" pitchFamily="18" charset="0"/>
              </a:rPr>
              <a:t>A man’s discretion makes him slow to anger, And it is his glory to overlook a transgression. (Proverbs 19:11)</a:t>
            </a:r>
          </a:p>
          <a:p>
            <a:pPr rtl="0">
              <a:spcBef>
                <a:spcPts val="0"/>
              </a:spcBef>
              <a:spcAft>
                <a:spcPts val="0"/>
              </a:spcAft>
            </a:pPr>
            <a:endParaRPr lang="en-US" b="0" dirty="0">
              <a:effectLst/>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 Discretion teaches us to defer our anger, to defer the admission of it till we have thoroughly considered all the merits of the provocation.</a:t>
            </a:r>
          </a:p>
          <a:p>
            <a:pPr rtl="0" fontAlgn="base">
              <a:spcBef>
                <a:spcPts val="0"/>
              </a:spcBef>
              <a:spcAft>
                <a:spcPts val="0"/>
              </a:spcAft>
              <a:buFont typeface="Arial" panose="020B0604020202020204" pitchFamily="34" charset="0"/>
              <a:buNone/>
            </a:pPr>
            <a:endParaRPr lang="en-US" sz="1200" b="0" i="0" u="none" strike="noStrike" dirty="0">
              <a:solidFill>
                <a:srgbClr val="000000"/>
              </a:solidFill>
              <a:effectLst/>
              <a:latin typeface="Cambria" panose="02040503050406030204" pitchFamily="18" charset="0"/>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 It's like weighing a thought carefully, standing back from it.</a:t>
            </a:r>
          </a:p>
          <a:p>
            <a:pPr rtl="0">
              <a:spcBef>
                <a:spcPts val="0"/>
              </a:spcBef>
              <a:spcAft>
                <a:spcPts val="0"/>
              </a:spcAft>
            </a:pPr>
            <a:br>
              <a:rPr lang="en-US" b="0" dirty="0">
                <a:effectLst/>
              </a:rPr>
            </a:br>
            <a:r>
              <a:rPr lang="en-US" sz="1200" b="1" i="0" u="none" strike="noStrike" dirty="0">
                <a:solidFill>
                  <a:srgbClr val="000000"/>
                </a:solidFill>
                <a:effectLst/>
                <a:latin typeface="Cambria" panose="02040503050406030204" pitchFamily="18" charset="0"/>
              </a:rPr>
              <a:t>A gentle answer turns away wrath, But a harsh word stirs up anger. (Proverbs 15:1)</a:t>
            </a:r>
          </a:p>
          <a:p>
            <a:pPr rtl="0">
              <a:spcBef>
                <a:spcPts val="0"/>
              </a:spcBef>
              <a:spcAft>
                <a:spcPts val="0"/>
              </a:spcAft>
            </a:pPr>
            <a:endParaRPr lang="en-US" b="0" dirty="0">
              <a:effectLst/>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 To turn away wrath and seek peace, choose quiet, gentle words = Soft words</a:t>
            </a:r>
          </a:p>
          <a:p>
            <a:pPr rtl="0">
              <a:spcBef>
                <a:spcPts val="0"/>
              </a:spcBef>
              <a:spcAft>
                <a:spcPts val="0"/>
              </a:spcAft>
            </a:pPr>
            <a:br>
              <a:rPr lang="en-US" b="0" dirty="0">
                <a:effectLst/>
              </a:rPr>
            </a:br>
            <a:r>
              <a:rPr lang="en-US" sz="1200" b="1" i="0" u="none" strike="noStrike" dirty="0">
                <a:solidFill>
                  <a:srgbClr val="000000"/>
                </a:solidFill>
                <a:effectLst/>
                <a:latin typeface="Cambria" panose="02040503050406030204" pitchFamily="18" charset="0"/>
              </a:rPr>
              <a:t>This you know, my beloved brethren. But everyone must be quick to hear, slow to speak and slow to anger; for the anger of man does not achieve the righteousness of God. (James 1:19 - 20)</a:t>
            </a:r>
          </a:p>
          <a:p>
            <a:pPr rtl="0">
              <a:spcBef>
                <a:spcPts val="0"/>
              </a:spcBef>
              <a:spcAft>
                <a:spcPts val="0"/>
              </a:spcAft>
            </a:pPr>
            <a:endParaRPr lang="en-US" b="0" dirty="0">
              <a:effectLst/>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 Keep track of how much you talk and how much you listen. </a:t>
            </a:r>
          </a:p>
          <a:p>
            <a:pPr rtl="0" fontAlgn="base">
              <a:spcBef>
                <a:spcPts val="0"/>
              </a:spcBef>
              <a:spcAft>
                <a:spcPts val="0"/>
              </a:spcAft>
              <a:buFont typeface="Arial" panose="020B0604020202020204" pitchFamily="34" charset="0"/>
              <a:buNone/>
            </a:pPr>
            <a:endParaRPr lang="en-US" sz="1200" b="0" i="0" u="none" strike="noStrike" dirty="0">
              <a:solidFill>
                <a:srgbClr val="000000"/>
              </a:solidFill>
              <a:effectLst/>
              <a:latin typeface="Cambria" panose="02040503050406030204" pitchFamily="18" charset="0"/>
            </a:endParaRPr>
          </a:p>
          <a:p>
            <a:pPr rtl="0" fontAlgn="base">
              <a:spcBef>
                <a:spcPts val="0"/>
              </a:spcBef>
              <a:spcAft>
                <a:spcPts val="0"/>
              </a:spcAft>
              <a:buFont typeface="Arial" panose="020B0604020202020204" pitchFamily="34" charset="0"/>
              <a:buChar char="•"/>
            </a:pPr>
            <a:r>
              <a:rPr lang="en-US" sz="1200" b="1" i="0" u="none" strike="noStrike" dirty="0">
                <a:solidFill>
                  <a:srgbClr val="000000"/>
                </a:solidFill>
                <a:effectLst/>
                <a:latin typeface="Cambria" panose="02040503050406030204" pitchFamily="18" charset="0"/>
              </a:rPr>
              <a:t> Value: </a:t>
            </a:r>
            <a:r>
              <a:rPr lang="en-US" sz="1200" b="0" i="0" u="none" strike="noStrike" dirty="0">
                <a:solidFill>
                  <a:srgbClr val="000000"/>
                </a:solidFill>
                <a:effectLst/>
                <a:latin typeface="Cambria" panose="02040503050406030204" pitchFamily="18" charset="0"/>
              </a:rPr>
              <a:t>Between Christians, we should always be willing to hear out the other party. This starts in marriage, family, and then into your church family. </a:t>
            </a:r>
          </a:p>
          <a:p>
            <a:pPr rtl="0" fontAlgn="base">
              <a:spcBef>
                <a:spcPts val="0"/>
              </a:spcBef>
              <a:spcAft>
                <a:spcPts val="0"/>
              </a:spcAft>
              <a:buFont typeface="Arial" panose="020B0604020202020204" pitchFamily="34" charset="0"/>
              <a:buNone/>
            </a:pPr>
            <a:endParaRPr lang="en-US" sz="1200" b="0" i="0" u="none" strike="noStrike" dirty="0">
              <a:solidFill>
                <a:srgbClr val="000000"/>
              </a:solidFill>
              <a:effectLst/>
              <a:latin typeface="Cambria" panose="02040503050406030204" pitchFamily="18" charset="0"/>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 It trains us to listen for the voice of God, with a spirit of expectation. </a:t>
            </a:r>
          </a:p>
          <a:p>
            <a:pPr rtl="0">
              <a:spcBef>
                <a:spcPts val="0"/>
              </a:spcBef>
              <a:spcAft>
                <a:spcPts val="0"/>
              </a:spcAft>
            </a:pPr>
            <a:br>
              <a:rPr lang="en-US" b="0" dirty="0">
                <a:effectLst/>
              </a:rPr>
            </a:br>
            <a:r>
              <a:rPr lang="en-US" sz="1200" b="1" i="0" u="none" strike="noStrike" dirty="0">
                <a:solidFill>
                  <a:srgbClr val="000000"/>
                </a:solidFill>
                <a:effectLst/>
                <a:latin typeface="Cambria" panose="02040503050406030204" pitchFamily="18" charset="0"/>
              </a:rPr>
              <a:t>In your anger do not sin: Do not let the sun go down while you are still angry. (Ephesians 4:26)</a:t>
            </a:r>
          </a:p>
          <a:p>
            <a:pPr rtl="0">
              <a:spcBef>
                <a:spcPts val="0"/>
              </a:spcBef>
              <a:spcAft>
                <a:spcPts val="0"/>
              </a:spcAft>
            </a:pPr>
            <a:endParaRPr lang="en-US" b="0" dirty="0">
              <a:effectLst/>
            </a:endParaRPr>
          </a:p>
          <a:p>
            <a:pPr rtl="0" fontAlgn="base">
              <a:spcBef>
                <a:spcPts val="0"/>
              </a:spcBef>
              <a:spcAft>
                <a:spcPts val="0"/>
              </a:spcAft>
              <a:buFont typeface="Arial" panose="020B0604020202020204" pitchFamily="34" charset="0"/>
              <a:buChar char="•"/>
            </a:pPr>
            <a:r>
              <a:rPr lang="en-US" sz="1200" b="1" i="0" u="none" strike="noStrike" dirty="0">
                <a:solidFill>
                  <a:srgbClr val="000000"/>
                </a:solidFill>
                <a:effectLst/>
                <a:latin typeface="Cambria" panose="02040503050406030204" pitchFamily="18" charset="0"/>
              </a:rPr>
              <a:t>Deal with Anger Quickly - Put it in its right place</a:t>
            </a:r>
          </a:p>
          <a:p>
            <a:pPr rtl="0" fontAlgn="base">
              <a:spcBef>
                <a:spcPts val="0"/>
              </a:spcBef>
              <a:spcAft>
                <a:spcPts val="0"/>
              </a:spcAft>
              <a:buFont typeface="Arial" panose="020B0604020202020204" pitchFamily="34" charset="0"/>
              <a:buNone/>
            </a:pPr>
            <a:endParaRPr lang="en-US" sz="1200" b="1" i="0" u="none" strike="noStrike" dirty="0">
              <a:solidFill>
                <a:srgbClr val="000000"/>
              </a:solidFill>
              <a:effectLst/>
              <a:latin typeface="Cambria" panose="02040503050406030204" pitchFamily="18" charset="0"/>
            </a:endParaRPr>
          </a:p>
          <a:p>
            <a:pPr rtl="0" fontAlgn="base">
              <a:spcBef>
                <a:spcPts val="0"/>
              </a:spcBef>
              <a:spcAft>
                <a:spcPts val="0"/>
              </a:spcAft>
              <a:buFont typeface="+mj-lt"/>
              <a:buAutoNum type="arabicPeriod"/>
            </a:pPr>
            <a:r>
              <a:rPr lang="en-US" sz="1200" b="0" i="0" u="none" strike="noStrike" dirty="0">
                <a:solidFill>
                  <a:srgbClr val="000000"/>
                </a:solidFill>
                <a:effectLst/>
                <a:latin typeface="Cambria" panose="02040503050406030204" pitchFamily="18" charset="0"/>
              </a:rPr>
              <a:t> Righteous Anger:</a:t>
            </a:r>
          </a:p>
          <a:p>
            <a:pPr rtl="0" fontAlgn="base">
              <a:spcBef>
                <a:spcPts val="0"/>
              </a:spcBef>
              <a:spcAft>
                <a:spcPts val="0"/>
              </a:spcAft>
              <a:buFont typeface="+mj-lt"/>
              <a:buAutoNum type="arabicPeriod"/>
            </a:pPr>
            <a:endParaRPr lang="en-US" sz="1200" b="0" i="0" u="none" strike="noStrike" dirty="0">
              <a:solidFill>
                <a:srgbClr val="000000"/>
              </a:solidFill>
              <a:effectLst/>
              <a:latin typeface="Cambria" panose="02040503050406030204" pitchFamily="18" charset="0"/>
            </a:endParaRPr>
          </a:p>
          <a:p>
            <a:pPr marL="742950" lvl="1" indent="-285750" rtl="0" fontAlgn="base">
              <a:spcBef>
                <a:spcPts val="0"/>
              </a:spcBef>
              <a:spcAft>
                <a:spcPts val="0"/>
              </a:spcAft>
              <a:buFont typeface="+mj-lt"/>
              <a:buAutoNum type="arabicPeriod"/>
            </a:pPr>
            <a:r>
              <a:rPr lang="en-US" sz="1200" b="0" i="0" u="none" strike="noStrike" dirty="0">
                <a:solidFill>
                  <a:srgbClr val="09202F"/>
                </a:solidFill>
                <a:effectLst/>
                <a:latin typeface="Cambria" panose="02040503050406030204" pitchFamily="18" charset="0"/>
              </a:rPr>
              <a:t>Anger is not always sin. There is a type of anger of which the Bible approves, often called “righteous indignation.” God is angry (Psalm 7:11; Mark 3:5), and it is acceptable for believers to be angry </a:t>
            </a:r>
            <a:r>
              <a:rPr lang="en-US" sz="1200" b="0" i="0" u="none" strike="noStrike" dirty="0">
                <a:solidFill>
                  <a:srgbClr val="000000"/>
                </a:solidFill>
                <a:effectLst/>
                <a:latin typeface="Cambria" panose="02040503050406030204" pitchFamily="18" charset="0"/>
              </a:rPr>
              <a:t>Ephesians 4:26</a:t>
            </a:r>
            <a:r>
              <a:rPr lang="en-US" sz="1200" b="0" i="0" u="none" strike="noStrike" dirty="0">
                <a:solidFill>
                  <a:srgbClr val="444444"/>
                </a:solidFill>
                <a:effectLst/>
                <a:latin typeface="Cambria" panose="02040503050406030204" pitchFamily="18" charset="0"/>
              </a:rPr>
              <a:t> says, </a:t>
            </a:r>
            <a:r>
              <a:rPr lang="en-US" sz="1200" b="0" i="1" u="none" strike="noStrike" dirty="0">
                <a:solidFill>
                  <a:srgbClr val="444444"/>
                </a:solidFill>
                <a:effectLst/>
                <a:latin typeface="Cambria" panose="02040503050406030204" pitchFamily="18" charset="0"/>
              </a:rPr>
              <a:t>“In your anger do not sin”: </a:t>
            </a:r>
            <a:r>
              <a:rPr lang="en-US" sz="1200" b="0" i="0" u="none" strike="noStrike" dirty="0">
                <a:solidFill>
                  <a:srgbClr val="444444"/>
                </a:solidFill>
                <a:effectLst/>
                <a:latin typeface="Cambria" panose="02040503050406030204" pitchFamily="18" charset="0"/>
              </a:rPr>
              <a:t> </a:t>
            </a:r>
            <a:r>
              <a:rPr lang="en-US" sz="1200" b="0" i="1" u="none" strike="noStrike" dirty="0">
                <a:solidFill>
                  <a:srgbClr val="444444"/>
                </a:solidFill>
                <a:effectLst/>
                <a:latin typeface="Cambria" panose="02040503050406030204" pitchFamily="18" charset="0"/>
              </a:rPr>
              <a:t>Do not let the sun go down while you are still angry.”</a:t>
            </a:r>
          </a:p>
          <a:p>
            <a:pPr marL="457200" lvl="1" indent="0" rtl="0" fontAlgn="base">
              <a:spcBef>
                <a:spcPts val="0"/>
              </a:spcBef>
              <a:spcAft>
                <a:spcPts val="0"/>
              </a:spcAft>
              <a:buFont typeface="+mj-lt"/>
              <a:buNone/>
            </a:pPr>
            <a:endParaRPr lang="en-US" sz="1200" b="0" i="0" u="none" strike="noStrike" dirty="0">
              <a:solidFill>
                <a:srgbClr val="000000"/>
              </a:solidFill>
              <a:effectLst/>
              <a:latin typeface="Cambria" panose="02040503050406030204" pitchFamily="18" charset="0"/>
            </a:endParaRPr>
          </a:p>
          <a:p>
            <a:pPr rtl="0" fontAlgn="base">
              <a:spcBef>
                <a:spcPts val="0"/>
              </a:spcBef>
              <a:spcAft>
                <a:spcPts val="0"/>
              </a:spcAft>
              <a:buFont typeface="+mj-lt"/>
              <a:buAutoNum type="arabicPeriod"/>
            </a:pPr>
            <a:r>
              <a:rPr lang="en-US" sz="1200" b="0" i="0" u="none" strike="noStrike" dirty="0">
                <a:solidFill>
                  <a:srgbClr val="09202F"/>
                </a:solidFill>
                <a:effectLst/>
                <a:latin typeface="Cambria" panose="02040503050406030204" pitchFamily="18" charset="0"/>
              </a:rPr>
              <a:t> How do we handle our anger in a biblical manner?</a:t>
            </a:r>
          </a:p>
          <a:p>
            <a:pPr rtl="0" fontAlgn="base">
              <a:spcBef>
                <a:spcPts val="0"/>
              </a:spcBef>
              <a:spcAft>
                <a:spcPts val="0"/>
              </a:spcAft>
              <a:buFont typeface="+mj-lt"/>
              <a:buAutoNum type="arabicPeriod"/>
            </a:pPr>
            <a:endParaRPr lang="en-US" sz="1200" b="0" i="0" u="none" strike="noStrike" dirty="0">
              <a:solidFill>
                <a:srgbClr val="09202F"/>
              </a:solidFill>
              <a:effectLst/>
              <a:latin typeface="Cambria" panose="02040503050406030204" pitchFamily="18" charset="0"/>
            </a:endParaRPr>
          </a:p>
          <a:p>
            <a:pPr marL="742950" lvl="1" indent="-285750" rtl="0" fontAlgn="base">
              <a:spcBef>
                <a:spcPts val="0"/>
              </a:spcBef>
              <a:spcAft>
                <a:spcPts val="0"/>
              </a:spcAft>
              <a:buFont typeface="+mj-lt"/>
              <a:buAutoNum type="arabicPeriod"/>
            </a:pPr>
            <a:r>
              <a:rPr lang="en-US" sz="1200" b="0" i="0" u="none" strike="noStrike" dirty="0">
                <a:solidFill>
                  <a:srgbClr val="09202F"/>
                </a:solidFill>
                <a:effectLst/>
                <a:latin typeface="Cambria" panose="02040503050406030204" pitchFamily="18" charset="0"/>
              </a:rPr>
              <a:t>Speak the truth in love. Ephesians 4:15</a:t>
            </a:r>
          </a:p>
          <a:p>
            <a:pPr marL="457200" lvl="1" indent="0" rtl="0" fontAlgn="base">
              <a:spcBef>
                <a:spcPts val="0"/>
              </a:spcBef>
              <a:spcAft>
                <a:spcPts val="0"/>
              </a:spcAft>
              <a:buFont typeface="+mj-lt"/>
              <a:buNone/>
            </a:pPr>
            <a:endParaRPr lang="en-US" sz="1200" b="0" i="0" u="none" strike="noStrike" dirty="0">
              <a:solidFill>
                <a:srgbClr val="09202F"/>
              </a:solidFill>
              <a:effectLst/>
              <a:latin typeface="Cambria" panose="02040503050406030204" pitchFamily="18" charset="0"/>
            </a:endParaRPr>
          </a:p>
          <a:p>
            <a:pPr marL="742950" lvl="1" indent="-285750" rtl="0" fontAlgn="base">
              <a:spcBef>
                <a:spcPts val="0"/>
              </a:spcBef>
              <a:spcAft>
                <a:spcPts val="0"/>
              </a:spcAft>
              <a:buFont typeface="+mj-lt"/>
              <a:buAutoNum type="arabicPeriod"/>
            </a:pPr>
            <a:r>
              <a:rPr lang="en-US" sz="1200" b="0" i="0" u="none" strike="noStrike" dirty="0">
                <a:solidFill>
                  <a:srgbClr val="09202F"/>
                </a:solidFill>
                <a:effectLst/>
                <a:latin typeface="Cambria" panose="02040503050406030204" pitchFamily="18" charset="0"/>
              </a:rPr>
              <a:t>Deal with what is bothering us before it reaches bitterness. </a:t>
            </a:r>
          </a:p>
          <a:p>
            <a:pPr marL="457200" lvl="1" indent="0" rtl="0" fontAlgn="base">
              <a:spcBef>
                <a:spcPts val="0"/>
              </a:spcBef>
              <a:spcAft>
                <a:spcPts val="0"/>
              </a:spcAft>
              <a:buFont typeface="+mj-lt"/>
              <a:buNone/>
            </a:pPr>
            <a:endParaRPr lang="en-US" sz="1200" b="0" i="0" u="none" strike="noStrike" dirty="0">
              <a:solidFill>
                <a:srgbClr val="09202F"/>
              </a:solidFill>
              <a:effectLst/>
              <a:latin typeface="Cambria" panose="02040503050406030204" pitchFamily="18" charset="0"/>
            </a:endParaRPr>
          </a:p>
          <a:p>
            <a:pPr marL="742950" lvl="1" indent="-285750" rtl="0" fontAlgn="base">
              <a:spcBef>
                <a:spcPts val="0"/>
              </a:spcBef>
              <a:spcAft>
                <a:spcPts val="0"/>
              </a:spcAft>
              <a:buFont typeface="+mj-lt"/>
              <a:buAutoNum type="arabicPeriod"/>
            </a:pPr>
            <a:r>
              <a:rPr lang="en-US" sz="1200" b="0" i="0" u="none" strike="noStrike" dirty="0">
                <a:solidFill>
                  <a:srgbClr val="09202F"/>
                </a:solidFill>
                <a:effectLst/>
                <a:latin typeface="Cambria" panose="02040503050406030204" pitchFamily="18" charset="0"/>
              </a:rPr>
              <a:t>Attack the issues not the problem. </a:t>
            </a:r>
            <a:r>
              <a:rPr lang="en-US" sz="1200" b="0" i="0" u="none" strike="noStrike" dirty="0">
                <a:solidFill>
                  <a:srgbClr val="000000"/>
                </a:solidFill>
                <a:effectLst/>
                <a:latin typeface="Cambria" panose="02040503050406030204" pitchFamily="18" charset="0"/>
              </a:rPr>
              <a:t>Ephesians 4:26</a:t>
            </a:r>
            <a:r>
              <a:rPr lang="en-US" sz="1200" b="0" i="0" u="none" strike="noStrike" dirty="0">
                <a:solidFill>
                  <a:srgbClr val="444444"/>
                </a:solidFill>
                <a:effectLst/>
                <a:latin typeface="Cambria" panose="02040503050406030204" pitchFamily="18" charset="0"/>
              </a:rPr>
              <a:t> </a:t>
            </a:r>
          </a:p>
          <a:p>
            <a:pPr marL="457200" lvl="1" indent="0" rtl="0" fontAlgn="base">
              <a:spcBef>
                <a:spcPts val="0"/>
              </a:spcBef>
              <a:spcAft>
                <a:spcPts val="0"/>
              </a:spcAft>
              <a:buFont typeface="+mj-lt"/>
              <a:buNone/>
            </a:pPr>
            <a:endParaRPr lang="en-US" sz="1200" b="0" i="0" u="none" strike="noStrike" dirty="0">
              <a:solidFill>
                <a:srgbClr val="09202F"/>
              </a:solidFill>
              <a:effectLst/>
              <a:latin typeface="Cambria" panose="02040503050406030204" pitchFamily="18" charset="0"/>
            </a:endParaRPr>
          </a:p>
          <a:p>
            <a:pPr marL="742950" lvl="1" indent="-285750" rtl="0" fontAlgn="base">
              <a:spcBef>
                <a:spcPts val="0"/>
              </a:spcBef>
              <a:spcAft>
                <a:spcPts val="0"/>
              </a:spcAft>
              <a:buFont typeface="+mj-lt"/>
              <a:buAutoNum type="arabicPeriod"/>
            </a:pPr>
            <a:r>
              <a:rPr lang="en-US" sz="1200" b="0" i="0" u="none" strike="noStrike" dirty="0">
                <a:solidFill>
                  <a:srgbClr val="09202F"/>
                </a:solidFill>
                <a:effectLst/>
                <a:latin typeface="Cambria" panose="02040503050406030204" pitchFamily="18" charset="0"/>
              </a:rPr>
              <a:t>Act, DO NOT REACT! </a:t>
            </a:r>
          </a:p>
          <a:p>
            <a:pPr marL="742950" lvl="1" indent="-285750" rtl="0" fontAlgn="base">
              <a:spcBef>
                <a:spcPts val="0"/>
              </a:spcBef>
              <a:spcAft>
                <a:spcPts val="0"/>
              </a:spcAft>
              <a:buFont typeface="+mj-lt"/>
              <a:buAutoNum type="arabicPeriod"/>
            </a:pPr>
            <a:endParaRPr lang="en-US" sz="1200" b="0" i="0" u="none" strike="noStrike" dirty="0">
              <a:solidFill>
                <a:srgbClr val="09202F"/>
              </a:solidFill>
              <a:effectLst/>
              <a:latin typeface="Cambria" panose="02040503050406030204" pitchFamily="18" charset="0"/>
            </a:endParaRPr>
          </a:p>
          <a:p>
            <a:pPr rtl="0" fontAlgn="base">
              <a:spcBef>
                <a:spcPts val="0"/>
              </a:spcBef>
              <a:spcAft>
                <a:spcPts val="0"/>
              </a:spcAft>
              <a:buFont typeface="+mj-lt"/>
              <a:buAutoNum type="arabicPeriod"/>
            </a:pPr>
            <a:r>
              <a:rPr lang="en-US" sz="1200" b="0" i="0" u="none" strike="noStrike" dirty="0">
                <a:solidFill>
                  <a:srgbClr val="09202F"/>
                </a:solidFill>
                <a:effectLst/>
                <a:latin typeface="Cambria" panose="02040503050406030204" pitchFamily="18" charset="0"/>
              </a:rPr>
              <a:t> We cannot control how others act or respond, but we can make the changes that we need to make to overcome anger!</a:t>
            </a:r>
          </a:p>
          <a:p>
            <a:pPr rtl="0" fontAlgn="base">
              <a:spcBef>
                <a:spcPts val="0"/>
              </a:spcBef>
              <a:spcAft>
                <a:spcPts val="0"/>
              </a:spcAft>
              <a:buFont typeface="+mj-lt"/>
              <a:buNone/>
            </a:pPr>
            <a:endParaRPr lang="en-US" sz="1200" b="0" i="0" u="none" strike="noStrike" dirty="0">
              <a:solidFill>
                <a:srgbClr val="09202F"/>
              </a:solidFill>
              <a:effectLst/>
              <a:latin typeface="Cambria" panose="02040503050406030204" pitchFamily="18" charset="0"/>
            </a:endParaRPr>
          </a:p>
          <a:p>
            <a:pPr rtl="0" fontAlgn="base">
              <a:spcBef>
                <a:spcPts val="0"/>
              </a:spcBef>
              <a:spcAft>
                <a:spcPts val="2300"/>
              </a:spcAft>
              <a:buFont typeface="+mj-lt"/>
              <a:buAutoNum type="arabicPeriod"/>
            </a:pPr>
            <a:r>
              <a:rPr lang="en-US" sz="1200" b="0" i="0" u="none" strike="noStrike" dirty="0">
                <a:solidFill>
                  <a:srgbClr val="09202F"/>
                </a:solidFill>
                <a:effectLst/>
                <a:latin typeface="Cambria" panose="02040503050406030204" pitchFamily="18" charset="0"/>
              </a:rPr>
              <a:t>Through prayer, reading the word and reliance upon God’s Holy Spirit, anger that is not beneficial  can be overcome.</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Clinton, Dr. Tim; Hawkins, Dr. Ron. The Quick-Reference Guide to Biblical Counseling . Baker Publishing Group. Kindle Edition.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40E2C9-2FB7-4ED0-B9B0-F2FF2BFAA1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812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ultimately at the spiritual core of the person?</a:t>
            </a:r>
          </a:p>
          <a:p>
            <a:endParaRPr lang="en-US" dirty="0"/>
          </a:p>
          <a:p>
            <a:pPr marL="171450" indent="-171450">
              <a:buFont typeface="Arial" panose="020B0604020202020204" pitchFamily="34" charset="0"/>
              <a:buChar char="•"/>
            </a:pPr>
            <a:r>
              <a:rPr lang="en-US" dirty="0"/>
              <a:t>Mistrust, Shame, Guilt, Inferiority, Lack of Identity, Isolation, Spiritually Stuck, Despair</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We begin to teach the concept of relationship, growing in Christ, and Watchfulness</a:t>
            </a:r>
          </a:p>
        </p:txBody>
      </p:sp>
      <p:sp>
        <p:nvSpPr>
          <p:cNvPr id="4" name="Slide Number Placeholder 3"/>
          <p:cNvSpPr>
            <a:spLocks noGrp="1"/>
          </p:cNvSpPr>
          <p:nvPr>
            <p:ph type="sldNum" sz="quarter" idx="5"/>
          </p:nvPr>
        </p:nvSpPr>
        <p:spPr/>
        <p:txBody>
          <a:bodyPr/>
          <a:lstStyle/>
          <a:p>
            <a:fld id="{372AB50F-9ECD-4E53-8308-32415C0AA6EA}" type="slidenum">
              <a:rPr lang="en-US" smtClean="0"/>
              <a:t>19</a:t>
            </a:fld>
            <a:endParaRPr lang="en-US"/>
          </a:p>
        </p:txBody>
      </p:sp>
    </p:spTree>
    <p:extLst>
      <p:ext uri="{BB962C8B-B14F-4D97-AF65-F5344CB8AC3E}">
        <p14:creationId xmlns:p14="http://schemas.microsoft.com/office/powerpoint/2010/main" val="508658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Spiritual Center of the Person becomes a core part of the issue of Anger, or any issue</a:t>
            </a:r>
          </a:p>
          <a:p>
            <a:endParaRPr lang="en-US" dirty="0"/>
          </a:p>
          <a:p>
            <a:r>
              <a:rPr lang="en-US" b="1" dirty="0"/>
              <a:t>Matthew 11:28 – 30 – Jesus Promises Rest for the Soul</a:t>
            </a:r>
          </a:p>
          <a:p>
            <a:endParaRPr lang="en-US" dirty="0"/>
          </a:p>
          <a:p>
            <a:r>
              <a:rPr lang="en-US" dirty="0"/>
              <a:t>Come to Me, all who are weary and heavy-laden, and I will give you rest. Take My yoke upon you and learn from Me, for I am gentle and humble in heart, and o YOU WILL FIND REST FOR YOUR SOULS. For My yoke is easy and My burden is light.”</a:t>
            </a:r>
          </a:p>
          <a:p>
            <a:endParaRPr lang="en-US" dirty="0"/>
          </a:p>
          <a:p>
            <a:pPr marL="171450" indent="-171450">
              <a:buFont typeface="Arial" panose="020B0604020202020204" pitchFamily="34" charset="0"/>
              <a:buChar char="•"/>
            </a:pPr>
            <a:r>
              <a:rPr lang="en-US" dirty="0"/>
              <a:t>Jesus frees people from the forces that push or pull us into brokenness.  He replaces these broken patterns deep within us with new patterns of love, healing, and peace.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40E2C9-2FB7-4ED0-B9B0-F2FF2BFAA1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5481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above diagram demonstrates a Biblical model for how we process feelings:</a:t>
            </a:r>
            <a:endParaRPr lang="en-US" b="0" dirty="0">
              <a:effectLst/>
            </a:endParaRPr>
          </a:p>
          <a:p>
            <a:pPr rtl="0"/>
            <a:br>
              <a:rPr lang="en-US" b="0" dirty="0">
                <a:effectLst/>
              </a:rPr>
            </a:br>
            <a:r>
              <a:rPr lang="en-US" sz="1200" b="1" i="0" u="none" strike="noStrike" kern="1200" dirty="0">
                <a:solidFill>
                  <a:schemeClr val="tx1"/>
                </a:solidFill>
                <a:effectLst/>
                <a:latin typeface="+mn-lt"/>
                <a:ea typeface="+mn-ea"/>
                <a:cs typeface="+mn-cs"/>
              </a:rPr>
              <a:t>Body -</a:t>
            </a:r>
            <a:r>
              <a:rPr lang="en-US" sz="1200" b="0" i="0" u="none" strike="noStrike" kern="1200" dirty="0">
                <a:solidFill>
                  <a:schemeClr val="tx1"/>
                </a:solidFill>
                <a:effectLst/>
                <a:latin typeface="+mn-lt"/>
                <a:ea typeface="+mn-ea"/>
                <a:cs typeface="+mn-cs"/>
              </a:rPr>
              <a:t> This is our physical body which contains our 5 senses.  Feelings and emotions are “sensed” within our physical body.</a:t>
            </a:r>
            <a:endParaRPr lang="en-US" b="0" dirty="0">
              <a:effectLst/>
            </a:endParaRPr>
          </a:p>
          <a:p>
            <a:pPr rtl="0"/>
            <a:br>
              <a:rPr lang="en-US" b="0" dirty="0">
                <a:effectLst/>
              </a:rPr>
            </a:br>
            <a:r>
              <a:rPr lang="en-US" sz="1200" b="1" i="0" u="none" strike="noStrike" kern="1200" dirty="0">
                <a:solidFill>
                  <a:schemeClr val="tx1"/>
                </a:solidFill>
                <a:effectLst/>
                <a:latin typeface="+mn-lt"/>
                <a:ea typeface="+mn-ea"/>
                <a:cs typeface="+mn-cs"/>
              </a:rPr>
              <a:t>Spirit -</a:t>
            </a:r>
            <a:r>
              <a:rPr lang="en-US" sz="1200" b="0" i="0" u="none" strike="noStrike" kern="1200" dirty="0">
                <a:solidFill>
                  <a:schemeClr val="tx1"/>
                </a:solidFill>
                <a:effectLst/>
                <a:latin typeface="+mn-lt"/>
                <a:ea typeface="+mn-ea"/>
                <a:cs typeface="+mn-cs"/>
              </a:rPr>
              <a:t>  This is the life that God has “breathed” into us at our creation.  </a:t>
            </a:r>
          </a:p>
          <a:p>
            <a:pPr rtl="0"/>
            <a:endParaRPr lang="en-US" sz="1200" b="0" i="0" u="none" strike="noStrike" kern="1200" dirty="0">
              <a:solidFill>
                <a:schemeClr val="tx1"/>
              </a:solidFill>
              <a:effectLst/>
              <a:latin typeface="+mn-lt"/>
              <a:ea typeface="+mn-ea"/>
              <a:cs typeface="+mn-cs"/>
            </a:endParaRP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“Then the LORD God formed man of dust from the ground, and breathed into his nostrils the breath of life; and man became a living being (Genesis 2:7).” </a:t>
            </a:r>
          </a:p>
          <a:p>
            <a:pPr marL="0" indent="0" rtl="0">
              <a:buFont typeface="Arial" panose="020B0604020202020204" pitchFamily="34" charset="0"/>
              <a:buNone/>
            </a:pPr>
            <a:r>
              <a:rPr lang="en-US" sz="1200" b="0" i="0" u="none" strike="noStrike" kern="1200" dirty="0">
                <a:solidFill>
                  <a:schemeClr val="tx1"/>
                </a:solidFill>
                <a:effectLst/>
                <a:latin typeface="+mn-lt"/>
                <a:ea typeface="+mn-ea"/>
                <a:cs typeface="+mn-cs"/>
              </a:rPr>
              <a:t> </a:t>
            </a: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God’s word shows us a spiritual reality, that our lives and worth, come from Him. Regardless of physical feelings and what they may signal, God chooses to give us the gift of life, which is sacred and full of His purpose.  </a:t>
            </a:r>
          </a:p>
          <a:p>
            <a:pPr marL="0" indent="0" rtl="0">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Because feelings are generated in connection to the physical world, sometimes they are consistent with </a:t>
            </a:r>
            <a:r>
              <a:rPr lang="en-US" sz="1200" b="1" i="0" u="none" strike="noStrike" kern="1200" dirty="0">
                <a:solidFill>
                  <a:schemeClr val="tx1"/>
                </a:solidFill>
                <a:effectLst/>
                <a:latin typeface="+mn-lt"/>
                <a:ea typeface="+mn-ea"/>
                <a:cs typeface="+mn-cs"/>
              </a:rPr>
              <a:t>(A SPRITUAL SENSE) of our true worth and purpose</a:t>
            </a:r>
            <a:r>
              <a:rPr lang="en-US" sz="1200" b="0" i="0" u="none" strike="noStrike" kern="1200" dirty="0">
                <a:solidFill>
                  <a:schemeClr val="tx1"/>
                </a:solidFill>
                <a:effectLst/>
                <a:latin typeface="+mn-lt"/>
                <a:ea typeface="+mn-ea"/>
                <a:cs typeface="+mn-cs"/>
              </a:rPr>
              <a:t>, sometimes they are not. Our true life and purpose reside in our spirit, not in our feelings or our physical senses.</a:t>
            </a:r>
            <a:endParaRPr lang="en-US" b="0" dirty="0">
              <a:effectLst/>
            </a:endParaRPr>
          </a:p>
          <a:p>
            <a:pPr marL="0" indent="0" rtl="0">
              <a:buFont typeface="Arial" panose="020B0604020202020204" pitchFamily="34" charset="0"/>
              <a:buNone/>
            </a:pPr>
            <a:br>
              <a:rPr lang="en-US" b="0" dirty="0">
                <a:effectLst/>
              </a:rPr>
            </a:br>
            <a:r>
              <a:rPr lang="en-US" sz="1200" b="1" i="0" u="none" strike="noStrike" kern="1200" dirty="0">
                <a:solidFill>
                  <a:schemeClr val="tx1"/>
                </a:solidFill>
                <a:effectLst/>
                <a:latin typeface="+mn-lt"/>
                <a:ea typeface="+mn-ea"/>
                <a:cs typeface="+mn-cs"/>
              </a:rPr>
              <a:t> “But the one who joins himself to the Lord is of one spirit with Him.”</a:t>
            </a:r>
            <a:endParaRPr lang="en-US" b="1" dirty="0">
              <a:effectLst/>
            </a:endParaRPr>
          </a:p>
          <a:p>
            <a:pPr rtl="0"/>
            <a:br>
              <a:rPr lang="en-US" b="1" dirty="0">
                <a:effectLst/>
              </a:rPr>
            </a:br>
            <a:r>
              <a:rPr lang="en-US" b="1" dirty="0">
                <a:effectLst/>
              </a:rPr>
              <a:t>(</a:t>
            </a:r>
            <a:r>
              <a:rPr lang="en-US" sz="1200" b="1" i="0" u="none" strike="noStrike" kern="1200" dirty="0">
                <a:solidFill>
                  <a:schemeClr val="tx1"/>
                </a:solidFill>
                <a:effectLst/>
                <a:latin typeface="+mn-lt"/>
                <a:ea typeface="+mn-ea"/>
                <a:cs typeface="+mn-cs"/>
              </a:rPr>
              <a:t>1 Corinthians 6:17)  </a:t>
            </a:r>
            <a:endParaRPr lang="en-US" b="1" dirty="0">
              <a:effectLst/>
            </a:endParaRPr>
          </a:p>
          <a:p>
            <a:pPr rtl="0"/>
            <a:br>
              <a:rPr lang="en-US" b="0" dirty="0">
                <a:effectLst/>
              </a:rPr>
            </a:br>
            <a:r>
              <a:rPr lang="en-US" sz="1200" b="0" i="0" u="none" strike="noStrike" kern="1200" dirty="0">
                <a:solidFill>
                  <a:schemeClr val="tx1"/>
                </a:solidFill>
                <a:effectLst/>
                <a:latin typeface="+mn-lt"/>
                <a:ea typeface="+mn-ea"/>
                <a:cs typeface="+mn-cs"/>
              </a:rPr>
              <a:t>Most importantly, after receiving the Lord Jesus as Lord and Savior, </a:t>
            </a:r>
            <a:r>
              <a:rPr lang="en-US" sz="1200" b="1" i="0" u="none" strike="noStrike" kern="1200" dirty="0">
                <a:solidFill>
                  <a:schemeClr val="tx1"/>
                </a:solidFill>
                <a:effectLst/>
                <a:latin typeface="+mn-lt"/>
                <a:ea typeface="+mn-ea"/>
                <a:cs typeface="+mn-cs"/>
              </a:rPr>
              <a:t>the Spirit of God becomes one spirit with our human spirit</a:t>
            </a:r>
            <a:r>
              <a:rPr lang="en-US" sz="1200" b="0" i="0" u="none" strike="noStrike" kern="1200" dirty="0">
                <a:solidFill>
                  <a:schemeClr val="tx1"/>
                </a:solidFill>
                <a:effectLst/>
                <a:latin typeface="+mn-lt"/>
                <a:ea typeface="+mn-ea"/>
                <a:cs typeface="+mn-cs"/>
              </a:rPr>
              <a:t>.  This is often referred to in the church as </a:t>
            </a:r>
            <a:r>
              <a:rPr lang="en-US" sz="1200" b="1" i="0" u="none" strike="noStrike" kern="1200" dirty="0">
                <a:solidFill>
                  <a:schemeClr val="tx1"/>
                </a:solidFill>
                <a:effectLst/>
                <a:latin typeface="+mn-lt"/>
                <a:ea typeface="+mn-ea"/>
                <a:cs typeface="+mn-cs"/>
              </a:rPr>
              <a:t>the “indwelling of the Holy Spirit.” </a:t>
            </a:r>
          </a:p>
          <a:p>
            <a:pPr rtl="0"/>
            <a:endParaRPr lang="en-US" sz="1200" b="1" i="0" u="none" strike="noStrike" kern="1200" dirty="0">
              <a:solidFill>
                <a:schemeClr val="tx1"/>
              </a:solidFill>
              <a:effectLst/>
              <a:latin typeface="+mn-lt"/>
              <a:ea typeface="+mn-ea"/>
              <a:cs typeface="+mn-cs"/>
            </a:endParaRPr>
          </a:p>
          <a:p>
            <a:pPr marL="171450" indent="-171450" rtl="0">
              <a:buFont typeface="Arial" panose="020B0604020202020204" pitchFamily="34" charset="0"/>
              <a:buChar char="•"/>
            </a:pPr>
            <a:r>
              <a:rPr lang="en-US" sz="1200" b="1" i="0" u="none" strike="noStrike" kern="1200" dirty="0">
                <a:solidFill>
                  <a:schemeClr val="tx1"/>
                </a:solidFill>
                <a:effectLst/>
                <a:latin typeface="+mn-lt"/>
                <a:ea typeface="+mn-ea"/>
                <a:cs typeface="+mn-cs"/>
              </a:rPr>
              <a:t>NOW, we have the ability to “sense” the Holy Spirit</a:t>
            </a:r>
            <a:r>
              <a:rPr lang="en-US" sz="1200" b="0" i="0" u="none" strike="noStrike" kern="1200" dirty="0">
                <a:solidFill>
                  <a:schemeClr val="tx1"/>
                </a:solidFill>
                <a:effectLst/>
                <a:latin typeface="+mn-lt"/>
                <a:ea typeface="+mn-ea"/>
                <a:cs typeface="+mn-cs"/>
              </a:rPr>
              <a:t>, and His leading in our human spirit.  </a:t>
            </a:r>
            <a:r>
              <a:rPr lang="en-US" sz="1200" b="1" i="0" u="none" strike="noStrike" kern="1200" dirty="0">
                <a:solidFill>
                  <a:schemeClr val="tx1"/>
                </a:solidFill>
                <a:effectLst/>
                <a:latin typeface="+mn-lt"/>
                <a:ea typeface="+mn-ea"/>
                <a:cs typeface="+mn-cs"/>
              </a:rPr>
              <a:t>This is a “spiritual sense” </a:t>
            </a:r>
            <a:r>
              <a:rPr lang="en-US" sz="1200" b="0" i="0" u="none" strike="noStrike" kern="1200" dirty="0">
                <a:solidFill>
                  <a:schemeClr val="tx1"/>
                </a:solidFill>
                <a:effectLst/>
                <a:latin typeface="+mn-lt"/>
                <a:ea typeface="+mn-ea"/>
                <a:cs typeface="+mn-cs"/>
              </a:rPr>
              <a:t>that goes beyond or deeper than physical feeling. (But can be confused with the physical sense)</a:t>
            </a:r>
            <a:endParaRPr lang="en-US" b="0" dirty="0">
              <a:effectLst/>
            </a:endParaRPr>
          </a:p>
          <a:p>
            <a:pPr rtl="0"/>
            <a:br>
              <a:rPr lang="en-US" b="0" dirty="0">
                <a:effectLst/>
              </a:rPr>
            </a:br>
            <a:r>
              <a:rPr lang="en-US" sz="1200" b="1" i="0" u="none" strike="noStrike" kern="1200" dirty="0">
                <a:solidFill>
                  <a:schemeClr val="tx1"/>
                </a:solidFill>
                <a:effectLst/>
                <a:latin typeface="+mn-lt"/>
                <a:ea typeface="+mn-ea"/>
                <a:cs typeface="+mn-cs"/>
              </a:rPr>
              <a:t>Soul -</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The soul is the seat of the mind.</a:t>
            </a:r>
            <a:r>
              <a:rPr lang="en-US" sz="1200" b="0" i="0" u="none" strike="noStrike" kern="1200" dirty="0">
                <a:solidFill>
                  <a:schemeClr val="tx1"/>
                </a:solidFill>
                <a:effectLst/>
                <a:latin typeface="+mn-lt"/>
                <a:ea typeface="+mn-ea"/>
                <a:cs typeface="+mn-cs"/>
              </a:rPr>
              <a:t>  Therefore it spiritually brings together the physical body and the human spirit. </a:t>
            </a:r>
            <a:r>
              <a:rPr lang="en-US" sz="1200" b="1" i="0" u="none" strike="noStrike" kern="1200" dirty="0">
                <a:solidFill>
                  <a:schemeClr val="tx1"/>
                </a:solidFill>
                <a:effectLst/>
                <a:latin typeface="+mn-lt"/>
                <a:ea typeface="+mn-ea"/>
                <a:cs typeface="+mn-cs"/>
              </a:rPr>
              <a:t> </a:t>
            </a:r>
          </a:p>
          <a:p>
            <a:pPr rtl="0"/>
            <a:endParaRPr lang="en-US" sz="1200" b="1" i="0" u="none" strike="noStrike" kern="1200" dirty="0">
              <a:solidFill>
                <a:schemeClr val="tx1"/>
              </a:solidFill>
              <a:effectLst/>
              <a:latin typeface="+mn-lt"/>
              <a:ea typeface="+mn-ea"/>
              <a:cs typeface="+mn-cs"/>
            </a:endParaRPr>
          </a:p>
          <a:p>
            <a:pPr marL="171450" indent="-171450" rtl="0">
              <a:buFont typeface="Arial" panose="020B0604020202020204" pitchFamily="34" charset="0"/>
              <a:buChar char="•"/>
            </a:pPr>
            <a:r>
              <a:rPr lang="en-US" sz="1200" b="1" i="0" u="none" strike="noStrike" kern="1200" dirty="0">
                <a:solidFill>
                  <a:schemeClr val="tx1"/>
                </a:solidFill>
                <a:effectLst/>
                <a:latin typeface="+mn-lt"/>
                <a:ea typeface="+mn-ea"/>
                <a:cs typeface="+mn-cs"/>
              </a:rPr>
              <a:t>This is the place where we get a sense of “self” or where we spiritually experience our conscious identity and personality. </a:t>
            </a:r>
            <a:r>
              <a:rPr lang="en-US" sz="1200" b="0" i="0" u="none" strike="noStrike" kern="1200" dirty="0">
                <a:solidFill>
                  <a:schemeClr val="tx1"/>
                </a:solidFill>
                <a:effectLst/>
                <a:latin typeface="+mn-lt"/>
                <a:ea typeface="+mn-ea"/>
                <a:cs typeface="+mn-cs"/>
              </a:rPr>
              <a:t> </a:t>
            </a:r>
          </a:p>
          <a:p>
            <a:pPr marL="0" indent="0" rtl="0">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The soul is a product of the combination of spirit and body. Therefore, it is an aspect of ourselves where we need to be </a:t>
            </a:r>
            <a:r>
              <a:rPr lang="en-US" sz="1200" b="1" i="0" u="none" strike="noStrike" kern="1200" dirty="0">
                <a:solidFill>
                  <a:schemeClr val="tx1"/>
                </a:solidFill>
                <a:effectLst/>
                <a:latin typeface="+mn-lt"/>
                <a:ea typeface="+mn-ea"/>
                <a:cs typeface="+mn-cs"/>
              </a:rPr>
              <a:t>“watchful” </a:t>
            </a:r>
            <a:r>
              <a:rPr lang="en-US" sz="1200" b="0" i="0" u="none" strike="noStrike" kern="1200" dirty="0">
                <a:solidFill>
                  <a:schemeClr val="tx1"/>
                </a:solidFill>
                <a:effectLst/>
                <a:latin typeface="+mn-lt"/>
                <a:ea typeface="+mn-ea"/>
                <a:cs typeface="+mn-cs"/>
              </a:rPr>
              <a:t>of feelings and spiritual senses we experience, and then attempt to discern their meaning.  This discernment then informs our choices and life direction, or what is referred to as our human will.</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For My thoughts are not your thoughts, </a:t>
            </a:r>
            <a:endParaRPr lang="en-US" b="0" dirty="0">
              <a:effectLst/>
            </a:endParaRPr>
          </a:p>
          <a:p>
            <a:pPr rtl="0"/>
            <a:r>
              <a:rPr lang="en-US" sz="1200" b="0" i="0" u="none" strike="noStrike" kern="1200" dirty="0">
                <a:solidFill>
                  <a:schemeClr val="tx1"/>
                </a:solidFill>
                <a:effectLst/>
                <a:latin typeface="+mn-lt"/>
                <a:ea typeface="+mn-ea"/>
                <a:cs typeface="+mn-cs"/>
              </a:rPr>
              <a:t>nor are your ways My ways,” declares the LORD.</a:t>
            </a:r>
            <a:endParaRPr lang="en-US" b="0" dirty="0">
              <a:effectLst/>
            </a:endParaRPr>
          </a:p>
          <a:p>
            <a:pPr rtl="0"/>
            <a:r>
              <a:rPr lang="en-US" sz="1200" b="0" i="0" u="none" strike="noStrike" kern="1200" dirty="0">
                <a:solidFill>
                  <a:schemeClr val="tx1"/>
                </a:solidFill>
                <a:effectLst/>
                <a:latin typeface="+mn-lt"/>
                <a:ea typeface="+mn-ea"/>
                <a:cs typeface="+mn-cs"/>
              </a:rPr>
              <a:t>Isaiah 55:8</a:t>
            </a:r>
          </a:p>
          <a:p>
            <a:pPr rtl="0"/>
            <a:endParaRPr lang="en-US" sz="1200" b="0" i="0" u="none" strike="noStrike" kern="1200" dirty="0">
              <a:solidFill>
                <a:schemeClr val="tx1"/>
              </a:solidFill>
              <a:effectLst/>
              <a:latin typeface="+mn-lt"/>
              <a:ea typeface="+mn-ea"/>
              <a:cs typeface="+mn-cs"/>
            </a:endParaRPr>
          </a:p>
          <a:p>
            <a:pPr rtl="0"/>
            <a:r>
              <a:rPr lang="en-US" sz="1200" b="1" i="0" u="none" strike="noStrike" kern="1200" dirty="0">
                <a:solidFill>
                  <a:schemeClr val="tx1"/>
                </a:solidFill>
                <a:effectLst/>
                <a:latin typeface="+mn-lt"/>
                <a:ea typeface="+mn-ea"/>
                <a:cs typeface="+mn-cs"/>
              </a:rPr>
              <a:t>Technique # 5 – Thought Reflection Worksheet</a:t>
            </a:r>
            <a:endParaRPr lang="en-US" b="1" dirty="0">
              <a:effectLst/>
            </a:endParaRPr>
          </a:p>
          <a:p>
            <a:pPr rtl="0"/>
            <a:br>
              <a:rPr lang="en-US" b="0" dirty="0">
                <a:effectLst/>
              </a:rPr>
            </a:br>
            <a:r>
              <a:rPr lang="en-US" sz="1200" b="1" i="0" u="none" strike="noStrike" kern="1200" dirty="0">
                <a:solidFill>
                  <a:schemeClr val="tx1"/>
                </a:solidFill>
                <a:effectLst/>
                <a:latin typeface="+mn-lt"/>
                <a:ea typeface="+mn-ea"/>
                <a:cs typeface="+mn-cs"/>
              </a:rPr>
              <a:t>Heart -</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The heart is the center of our soul.</a:t>
            </a:r>
            <a:r>
              <a:rPr lang="en-US" sz="1200" b="0" i="0" u="none" strike="noStrike" kern="1200" dirty="0">
                <a:solidFill>
                  <a:schemeClr val="tx1"/>
                </a:solidFill>
                <a:effectLst/>
                <a:latin typeface="+mn-lt"/>
                <a:ea typeface="+mn-ea"/>
                <a:cs typeface="+mn-cs"/>
              </a:rPr>
              <a:t>  In the midst of our human experience, we have the opportunity to sense the difference between our will, and God’s will.  </a:t>
            </a:r>
          </a:p>
          <a:p>
            <a:pPr rtl="0"/>
            <a:endParaRPr lang="en-US" sz="1200" b="0" i="0" u="none" strike="noStrike" kern="1200" dirty="0">
              <a:solidFill>
                <a:schemeClr val="tx1"/>
              </a:solidFill>
              <a:effectLst/>
              <a:latin typeface="+mn-lt"/>
              <a:ea typeface="+mn-ea"/>
              <a:cs typeface="+mn-cs"/>
            </a:endParaRP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The heart is connected to our human spirit, so it is also the place in our soul where we have the opportunity to experience the indwelling and the guidance of the Holy Spirit.  </a:t>
            </a:r>
          </a:p>
          <a:p>
            <a:pPr marL="0" indent="0" rtl="0">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The spiritual </a:t>
            </a:r>
            <a:r>
              <a:rPr lang="en-US" sz="1200" b="0" i="1" u="none" strike="noStrike" kern="1200" dirty="0">
                <a:solidFill>
                  <a:schemeClr val="tx1"/>
                </a:solidFill>
                <a:effectLst/>
                <a:latin typeface="+mn-lt"/>
                <a:ea typeface="+mn-ea"/>
                <a:cs typeface="+mn-cs"/>
              </a:rPr>
              <a:t>heart</a:t>
            </a:r>
            <a:r>
              <a:rPr lang="en-US" sz="1200" b="0" i="0" u="none" strike="noStrike" kern="1200" dirty="0">
                <a:solidFill>
                  <a:schemeClr val="tx1"/>
                </a:solidFill>
                <a:effectLst/>
                <a:latin typeface="+mn-lt"/>
                <a:ea typeface="+mn-ea"/>
                <a:cs typeface="+mn-cs"/>
              </a:rPr>
              <a:t> is where we can align our human will with the will of the Holy Spirit. </a:t>
            </a:r>
          </a:p>
          <a:p>
            <a:pPr marL="0" indent="0" rtl="0">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Unfortunately, the heart is also connected to </a:t>
            </a:r>
            <a:r>
              <a:rPr lang="en-US" sz="1200" b="1" i="0" u="none" strike="noStrike" kern="1200" dirty="0">
                <a:solidFill>
                  <a:schemeClr val="tx1"/>
                </a:solidFill>
                <a:effectLst/>
                <a:latin typeface="+mn-lt"/>
                <a:ea typeface="+mn-ea"/>
                <a:cs typeface="+mn-cs"/>
              </a:rPr>
              <a:t>our physical body</a:t>
            </a:r>
            <a:r>
              <a:rPr lang="en-US" sz="1200" b="0" i="0" u="none" strike="noStrike" kern="1200" dirty="0">
                <a:solidFill>
                  <a:schemeClr val="tx1"/>
                </a:solidFill>
                <a:effectLst/>
                <a:latin typeface="+mn-lt"/>
                <a:ea typeface="+mn-ea"/>
                <a:cs typeface="+mn-cs"/>
              </a:rPr>
              <a:t>, which at times can experience powerful or deceptive emotions.  In this way the heart can be vulnerable to physical desires, that if followed, can point us away from God’s will.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The writer of Proverbs declares, "Watch over your heart with all diligence, for from it flow the springs of life (Prov. 4:23 NASB).”  </a:t>
            </a:r>
          </a:p>
          <a:p>
            <a:pPr rtl="0"/>
            <a:endParaRPr lang="en-US" sz="1200" b="0" i="0" u="none" strike="noStrike" kern="1200" dirty="0">
              <a:solidFill>
                <a:schemeClr val="tx1"/>
              </a:solidFill>
              <a:effectLst/>
              <a:latin typeface="+mn-lt"/>
              <a:ea typeface="+mn-ea"/>
              <a:cs typeface="+mn-cs"/>
            </a:endParaRP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Scripture tells us to guard our hearts above all else, and carefully attend to what kind emotions and desires spring forth.</a:t>
            </a:r>
          </a:p>
          <a:p>
            <a:pPr marL="0" indent="0" rtl="0">
              <a:buFont typeface="Arial" panose="020B0604020202020204" pitchFamily="34" charset="0"/>
              <a:buNone/>
            </a:pPr>
            <a:endParaRPr lang="en-US" b="0" dirty="0">
              <a:effectLst/>
            </a:endParaRP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“Trust in the LORD with all your heart, and do not lean on your own understanding (Proverbs 3:5-6).”  God designed our emotions and feelings to be gauges, not guides. Feelings can sometimes help us attend to important aspects of our spirit and soul, however, they are not the ultimate source of truth.</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9466E9-CD5E-4555-81EB-AC12707F3A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6486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sng" dirty="0">
                <a:solidFill>
                  <a:srgbClr val="000000"/>
                </a:solidFill>
                <a:effectLst/>
                <a:latin typeface="Cambria" panose="02040503050406030204" pitchFamily="18" charset="0"/>
              </a:rPr>
              <a:t>INTRODUCTION:</a:t>
            </a:r>
            <a:endParaRPr lang="en-US" b="0" dirty="0">
              <a:effectLst/>
            </a:endParaRPr>
          </a:p>
          <a:p>
            <a:pPr rtl="0">
              <a:spcBef>
                <a:spcPts val="0"/>
              </a:spcBef>
              <a:spcAft>
                <a:spcPts val="0"/>
              </a:spcAft>
            </a:pPr>
            <a:br>
              <a:rPr lang="en-US" b="0" dirty="0">
                <a:effectLst/>
              </a:rPr>
            </a:br>
            <a:r>
              <a:rPr lang="en-US" sz="1200" b="1" i="0" u="none" strike="noStrike" dirty="0">
                <a:solidFill>
                  <a:srgbClr val="000000"/>
                </a:solidFill>
                <a:effectLst/>
                <a:latin typeface="Cambria" panose="02040503050406030204" pitchFamily="18" charset="0"/>
              </a:rPr>
              <a:t>Defining Anger:</a:t>
            </a:r>
          </a:p>
          <a:p>
            <a:pPr rtl="0">
              <a:spcBef>
                <a:spcPts val="0"/>
              </a:spcBef>
              <a:spcAft>
                <a:spcPts val="0"/>
              </a:spcAft>
            </a:pPr>
            <a:endParaRPr lang="en-US" b="0" dirty="0">
              <a:effectLst/>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Anger is a bio-psycho-social-spiritual state of being. </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Often, we are most aware of the feeling or emotional state and its social consequences.</a:t>
            </a:r>
          </a:p>
          <a:p>
            <a:pPr marL="457200" lvl="1" indent="0" rtl="0" fontAlgn="base">
              <a:spcBef>
                <a:spcPts val="0"/>
              </a:spcBef>
              <a:spcAft>
                <a:spcPts val="0"/>
              </a:spcAft>
              <a:buFont typeface="Arial" panose="020B0604020202020204" pitchFamily="34" charset="0"/>
              <a:buNone/>
            </a:pPr>
            <a:endParaRPr lang="en-US" sz="1200" b="0" i="0" u="none" strike="noStrike" dirty="0">
              <a:solidFill>
                <a:srgbClr val="000000"/>
              </a:solidFill>
              <a:effectLst/>
              <a:latin typeface="Cambria" panose="02040503050406030204" pitchFamily="18" charset="0"/>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Anger can range from mild irritation or annoyance to intense fury and rage.</a:t>
            </a:r>
          </a:p>
          <a:p>
            <a:pPr rtl="0" fontAlgn="base">
              <a:spcBef>
                <a:spcPts val="0"/>
              </a:spcBef>
              <a:spcAft>
                <a:spcPts val="0"/>
              </a:spcAft>
              <a:buFont typeface="Arial" panose="020B0604020202020204" pitchFamily="34" charset="0"/>
              <a:buNone/>
            </a:pPr>
            <a:endParaRPr lang="en-US" sz="1200" b="0" i="0" u="none" strike="noStrike" dirty="0">
              <a:solidFill>
                <a:srgbClr val="000000"/>
              </a:solidFill>
              <a:effectLst/>
              <a:latin typeface="Cambria" panose="02040503050406030204" pitchFamily="18" charset="0"/>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Anger is a primary emotion – </a:t>
            </a:r>
            <a:r>
              <a:rPr lang="en-US" sz="1200" b="1" i="0" u="none" strike="noStrike" dirty="0">
                <a:solidFill>
                  <a:srgbClr val="000000"/>
                </a:solidFill>
                <a:effectLst/>
                <a:latin typeface="Cambria" panose="02040503050406030204" pitchFamily="18" charset="0"/>
              </a:rPr>
              <a:t>There is a debate about whether is begins in infancy, but appears early in life and persists.</a:t>
            </a:r>
          </a:p>
          <a:p>
            <a:pPr rtl="0" fontAlgn="base">
              <a:spcBef>
                <a:spcPts val="0"/>
              </a:spcBef>
              <a:spcAft>
                <a:spcPts val="0"/>
              </a:spcAft>
              <a:buFont typeface="Arial" panose="020B0604020202020204" pitchFamily="34" charset="0"/>
              <a:buNone/>
            </a:pPr>
            <a:endParaRPr lang="en-US" sz="1200" b="0" i="0" u="none" strike="noStrike" dirty="0">
              <a:solidFill>
                <a:srgbClr val="000000"/>
              </a:solidFill>
              <a:effectLst/>
              <a:latin typeface="Cambria" panose="02040503050406030204" pitchFamily="18" charset="0"/>
            </a:endParaRPr>
          </a:p>
          <a:p>
            <a:pPr marL="742950" lvl="1" indent="-285750" rtl="0" fontAlgn="base">
              <a:spcBef>
                <a:spcPts val="0"/>
              </a:spcBef>
              <a:spcAft>
                <a:spcPts val="0"/>
              </a:spcAft>
              <a:buFont typeface="Arial" panose="020B0604020202020204" pitchFamily="34" charset="0"/>
              <a:buChar char="•"/>
            </a:pPr>
            <a:r>
              <a:rPr lang="en-US" sz="1200" b="1" i="0" u="none" strike="noStrike" dirty="0">
                <a:solidFill>
                  <a:srgbClr val="000000"/>
                </a:solidFill>
                <a:effectLst/>
                <a:latin typeface="Cambria" panose="02040503050406030204" pitchFamily="18" charset="0"/>
              </a:rPr>
              <a:t>Anger can be secondary to Pain, Fear, Sadness (ACT Theory/Heart)</a:t>
            </a:r>
          </a:p>
          <a:p>
            <a:pPr marL="457200" lvl="1" indent="0" rtl="0" fontAlgn="base">
              <a:spcBef>
                <a:spcPts val="0"/>
              </a:spcBef>
              <a:spcAft>
                <a:spcPts val="0"/>
              </a:spcAft>
              <a:buFont typeface="Arial" panose="020B0604020202020204" pitchFamily="34" charset="0"/>
              <a:buNone/>
            </a:pPr>
            <a:endParaRPr lang="en-US" sz="1200" b="1" i="0" u="none" strike="noStrike" dirty="0">
              <a:solidFill>
                <a:srgbClr val="000000"/>
              </a:solidFill>
              <a:effectLst/>
              <a:latin typeface="Cambria" panose="02040503050406030204" pitchFamily="18" charset="0"/>
            </a:endParaRPr>
          </a:p>
          <a:p>
            <a:pPr marL="457200" lvl="1" indent="0" rtl="0" fontAlgn="base">
              <a:spcBef>
                <a:spcPts val="0"/>
              </a:spcBef>
              <a:spcAft>
                <a:spcPts val="0"/>
              </a:spcAft>
              <a:buFont typeface="Arial" panose="020B0604020202020204" pitchFamily="34" charset="0"/>
              <a:buNone/>
            </a:pPr>
            <a:r>
              <a:rPr lang="en-US" sz="1200" b="1" i="0" u="none" strike="noStrike" dirty="0">
                <a:solidFill>
                  <a:srgbClr val="000000"/>
                </a:solidFill>
                <a:effectLst/>
                <a:latin typeface="Cambria" panose="02040503050406030204" pitchFamily="18" charset="0"/>
              </a:rPr>
              <a:t>Anger can be destructive</a:t>
            </a:r>
          </a:p>
          <a:p>
            <a:pPr marL="457200" lvl="1" indent="0" rtl="0" fontAlgn="base">
              <a:spcBef>
                <a:spcPts val="0"/>
              </a:spcBef>
              <a:spcAft>
                <a:spcPts val="0"/>
              </a:spcAft>
              <a:buFont typeface="Arial" panose="020B0604020202020204" pitchFamily="34" charset="0"/>
              <a:buNone/>
            </a:pPr>
            <a:endParaRPr lang="en-US" sz="1200" b="1" i="0" u="none" strike="noStrike" dirty="0">
              <a:solidFill>
                <a:srgbClr val="000000"/>
              </a:solidFill>
              <a:effectLst/>
              <a:latin typeface="Cambria" panose="02040503050406030204" pitchFamily="18" charset="0"/>
            </a:endParaRPr>
          </a:p>
          <a:p>
            <a:pPr marL="457200" lvl="1" indent="0" rtl="0" fontAlgn="base">
              <a:spcBef>
                <a:spcPts val="0"/>
              </a:spcBef>
              <a:spcAft>
                <a:spcPts val="0"/>
              </a:spcAft>
              <a:buFont typeface="Arial" panose="020B0604020202020204" pitchFamily="34" charset="0"/>
              <a:buNone/>
            </a:pPr>
            <a:r>
              <a:rPr lang="en-US" sz="1200" b="1" i="0" u="none" strike="noStrike" dirty="0">
                <a:solidFill>
                  <a:srgbClr val="000000"/>
                </a:solidFill>
                <a:effectLst/>
                <a:latin typeface="Cambria" panose="02040503050406030204" pitchFamily="18" charset="0"/>
              </a:rPr>
              <a:t>Anger can be constructive as it motivates us to correct injustice or to act in threatening situations</a:t>
            </a:r>
          </a:p>
          <a:p>
            <a:pPr marL="457200" lvl="1" indent="0" rtl="0" fontAlgn="base">
              <a:spcBef>
                <a:spcPts val="0"/>
              </a:spcBef>
              <a:spcAft>
                <a:spcPts val="0"/>
              </a:spcAft>
              <a:buFont typeface="Arial" panose="020B0604020202020204" pitchFamily="34" charset="0"/>
              <a:buNone/>
            </a:pPr>
            <a:endParaRPr lang="en-US" sz="1200" b="1" i="0" u="none" strike="noStrike" dirty="0">
              <a:solidFill>
                <a:srgbClr val="000000"/>
              </a:solidFill>
              <a:effectLst/>
              <a:latin typeface="Cambria" panose="02040503050406030204" pitchFamily="18" charset="0"/>
            </a:endParaRPr>
          </a:p>
          <a:p>
            <a:pPr marL="457200" lvl="1" indent="0" rtl="0" fontAlgn="base">
              <a:spcBef>
                <a:spcPts val="0"/>
              </a:spcBef>
              <a:spcAft>
                <a:spcPts val="0"/>
              </a:spcAft>
              <a:buFont typeface="Arial" panose="020B0604020202020204" pitchFamily="34" charset="0"/>
              <a:buNone/>
            </a:pPr>
            <a:r>
              <a:rPr lang="en-US" sz="1200" b="1" i="0" u="none" strike="noStrike" dirty="0">
                <a:solidFill>
                  <a:srgbClr val="000000"/>
                </a:solidFill>
                <a:effectLst/>
                <a:latin typeface="Cambria" panose="02040503050406030204" pitchFamily="18" charset="0"/>
              </a:rPr>
              <a:t>Anger can be outward or hidden</a:t>
            </a:r>
          </a:p>
          <a:p>
            <a:pPr marL="457200" lvl="1" indent="0" rtl="0" fontAlgn="base">
              <a:spcBef>
                <a:spcPts val="0"/>
              </a:spcBef>
              <a:spcAft>
                <a:spcPts val="0"/>
              </a:spcAft>
              <a:buFont typeface="Arial" panose="020B0604020202020204" pitchFamily="34" charset="0"/>
              <a:buNone/>
            </a:pPr>
            <a:endParaRPr lang="en-US" sz="1200" b="1" i="0" u="none" strike="noStrike" dirty="0">
              <a:solidFill>
                <a:srgbClr val="000000"/>
              </a:solidFill>
              <a:effectLst/>
              <a:latin typeface="Cambria" panose="02040503050406030204" pitchFamily="18" charset="0"/>
            </a:endParaRPr>
          </a:p>
          <a:p>
            <a:pPr marL="457200" lvl="1" indent="0" rtl="0" fontAlgn="base">
              <a:spcBef>
                <a:spcPts val="0"/>
              </a:spcBef>
              <a:spcAft>
                <a:spcPts val="0"/>
              </a:spcAft>
              <a:buFont typeface="Arial" panose="020B0604020202020204" pitchFamily="34" charset="0"/>
              <a:buNone/>
            </a:pPr>
            <a:r>
              <a:rPr lang="en-US" sz="1200" b="1" i="0" u="none" strike="noStrike" dirty="0">
                <a:solidFill>
                  <a:srgbClr val="000000"/>
                </a:solidFill>
                <a:effectLst/>
                <a:latin typeface="Cambria" panose="02040503050406030204" pitchFamily="18" charset="0"/>
              </a:rPr>
              <a:t>Anger can lead to depression, accidents, sickness, marital conflicts, and outrageous behavior</a:t>
            </a:r>
            <a:endParaRPr lang="en-US" sz="1200" b="0" i="0" u="none" strike="noStrike" dirty="0">
              <a:solidFill>
                <a:srgbClr val="000000"/>
              </a:solidFill>
              <a:effectLst/>
              <a:latin typeface="Cambria" panose="02040503050406030204" pitchFamily="18" charset="0"/>
            </a:endParaRPr>
          </a:p>
          <a:p>
            <a:endParaRPr lang="en-US" dirty="0"/>
          </a:p>
        </p:txBody>
      </p:sp>
      <p:sp>
        <p:nvSpPr>
          <p:cNvPr id="4" name="Slide Number Placeholder 3"/>
          <p:cNvSpPr>
            <a:spLocks noGrp="1"/>
          </p:cNvSpPr>
          <p:nvPr>
            <p:ph type="sldNum" sz="quarter" idx="5"/>
          </p:nvPr>
        </p:nvSpPr>
        <p:spPr/>
        <p:txBody>
          <a:bodyPr/>
          <a:lstStyle/>
          <a:p>
            <a:fld id="{372AB50F-9ECD-4E53-8308-32415C0AA6EA}" type="slidenum">
              <a:rPr lang="en-US" smtClean="0"/>
              <a:t>3</a:t>
            </a:fld>
            <a:endParaRPr lang="en-US"/>
          </a:p>
        </p:txBody>
      </p:sp>
    </p:spTree>
    <p:extLst>
      <p:ext uri="{BB962C8B-B14F-4D97-AF65-F5344CB8AC3E}">
        <p14:creationId xmlns:p14="http://schemas.microsoft.com/office/powerpoint/2010/main" val="828277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have evil desires, and we can’t ignore them. In order for us to follow the Holy Spirit’s guidance, we must deal with them decisively (crucify them — 5: 24). These desires include obvious sins, such as sexual immorality and demonic activities (“sorcery”). They also include less obvious sins, such as ambition, anger, and envy. Those who ignore such sins or refuse to deal with them reveal that they have not received the gift of the Spirit that leads to a transformed life.</a:t>
            </a:r>
          </a:p>
          <a:p>
            <a:endParaRPr lang="en-US" dirty="0"/>
          </a:p>
          <a:p>
            <a:r>
              <a:rPr lang="en-US" b="1" dirty="0"/>
              <a:t>22 But the fruit of the Spirit is love, joy, peace, patience, kindness, goodness, faithfulness, 23 gentleness, self-control; against such things there is no law. 24 Now those who belong to Christ Jesus have crucified the flesh with its passions and desires. (Galatians 5:22 – 24)</a:t>
            </a:r>
          </a:p>
          <a:p>
            <a:endParaRPr lang="en-US" dirty="0"/>
          </a:p>
          <a:p>
            <a:r>
              <a:rPr lang="en-US" dirty="0"/>
              <a:t>The fruit of the Spirit is the spontaneous work of the Holy Spirit in us. The Spirit produces these character traits that are found in the nature of Christ. They are the by-products of Christ’s control— we can’t obtain them by trying to get them without his help. If we want the fruit of the Spirit to grow in us, we must join our lives to his (see John 15: 4-5).</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2AB50F-9ECD-4E53-8308-32415C0AA6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2491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1" i="0" u="none" strike="noStrike" dirty="0">
                <a:solidFill>
                  <a:srgbClr val="000000"/>
                </a:solidFill>
                <a:effectLst/>
                <a:latin typeface="Cambria" panose="02040503050406030204" pitchFamily="18" charset="0"/>
              </a:rPr>
              <a:t>Present Moment Awareness Exercise - Jesus Prayer</a:t>
            </a:r>
            <a:endParaRPr lang="en-US" b="0" dirty="0">
              <a:effectLst/>
            </a:endParaRPr>
          </a:p>
          <a:p>
            <a:pPr rtl="0" fontAlgn="base">
              <a:spcBef>
                <a:spcPts val="0"/>
              </a:spcBef>
              <a:spcAft>
                <a:spcPts val="0"/>
              </a:spcAft>
              <a:buFont typeface="Arial" panose="020B0604020202020204" pitchFamily="34" charset="0"/>
              <a:buNone/>
            </a:pPr>
            <a:br>
              <a:rPr lang="en-US" b="0" dirty="0">
                <a:effectLst/>
              </a:rPr>
            </a:br>
            <a:r>
              <a:rPr lang="en-US" sz="1800" b="1" i="0" u="none" strike="noStrike" dirty="0">
                <a:solidFill>
                  <a:srgbClr val="000000"/>
                </a:solidFill>
                <a:effectLst/>
                <a:latin typeface="Cambria" panose="02040503050406030204" pitchFamily="18" charset="0"/>
              </a:rPr>
              <a:t>Lord Jesus, Son of God, Have Mercy Upon Me a Sinner</a:t>
            </a:r>
          </a:p>
          <a:p>
            <a:pPr rtl="0" fontAlgn="base">
              <a:spcBef>
                <a:spcPts val="0"/>
              </a:spcBef>
              <a:spcAft>
                <a:spcPts val="0"/>
              </a:spcAft>
              <a:buFont typeface="Arial" panose="020B0604020202020204" pitchFamily="34" charset="0"/>
              <a:buNone/>
            </a:pPr>
            <a:endParaRPr lang="en-US" sz="1800" b="1" i="0" u="none" strike="noStrike" dirty="0">
              <a:solidFill>
                <a:srgbClr val="000000"/>
              </a:solidFill>
              <a:effectLst/>
              <a:latin typeface="Cambria" panose="02040503050406030204" pitchFamily="18" charset="0"/>
            </a:endParaRPr>
          </a:p>
          <a:p>
            <a:pPr rtl="0" fontAlgn="base">
              <a:spcBef>
                <a:spcPts val="0"/>
              </a:spcBef>
              <a:spcAft>
                <a:spcPts val="0"/>
              </a:spcAft>
              <a:buFont typeface="Arial" panose="020B0604020202020204" pitchFamily="34" charset="0"/>
              <a:buChar char="•"/>
            </a:pPr>
            <a:r>
              <a:rPr lang="en-US" sz="1800" b="1" i="0" u="none" strike="noStrike" dirty="0">
                <a:solidFill>
                  <a:srgbClr val="000000"/>
                </a:solidFill>
                <a:effectLst/>
                <a:latin typeface="Cambria" panose="02040503050406030204" pitchFamily="18" charset="0"/>
              </a:rPr>
              <a:t>Body Scan Exercise</a:t>
            </a:r>
          </a:p>
          <a:p>
            <a:pPr rtl="0">
              <a:spcBef>
                <a:spcPts val="0"/>
              </a:spcBef>
              <a:spcAft>
                <a:spcPts val="0"/>
              </a:spcAft>
            </a:pPr>
            <a:br>
              <a:rPr lang="en-US" b="0" dirty="0">
                <a:effectLst/>
              </a:rPr>
            </a:br>
            <a:r>
              <a:rPr lang="en-US" sz="1800" b="1" i="0" u="none" strike="noStrike" dirty="0">
                <a:solidFill>
                  <a:srgbClr val="000000"/>
                </a:solidFill>
                <a:effectLst/>
                <a:latin typeface="Cambria" panose="02040503050406030204" pitchFamily="18" charset="0"/>
              </a:rPr>
              <a:t>“Blessed are the gentle, for they shall inherit the earth." (Matthew 5:5)</a:t>
            </a:r>
            <a:endParaRPr lang="en-US" b="0" dirty="0">
              <a:effectLst/>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mbria" panose="02040503050406030204" pitchFamily="18" charset="0"/>
              </a:rPr>
              <a:t> The meek are happy (v. 5); Blessed are the meek. The meek are those who quietly submit themselves to God, to his word and to his rod, who follow his directions, and comply with his designs, and are gentle towards all men (Tit. 3:2)</a:t>
            </a:r>
          </a:p>
          <a:p>
            <a:pPr rtl="0" fontAlgn="base">
              <a:spcBef>
                <a:spcPts val="0"/>
              </a:spcBef>
              <a:spcAft>
                <a:spcPts val="0"/>
              </a:spcAft>
              <a:buFont typeface="Arial" panose="020B0604020202020204" pitchFamily="34" charset="0"/>
              <a:buChar char="•"/>
            </a:pPr>
            <a:endParaRPr lang="en-US" sz="1800" b="0" i="0" u="none" strike="noStrike" dirty="0">
              <a:solidFill>
                <a:srgbClr val="000000"/>
              </a:solidFill>
              <a:effectLst/>
              <a:latin typeface="Cambria" panose="02040503050406030204" pitchFamily="18" charset="0"/>
            </a:endParaRPr>
          </a:p>
          <a:p>
            <a:pPr rtl="0" fontAlgn="base">
              <a:spcBef>
                <a:spcPts val="0"/>
              </a:spcBef>
              <a:spcAft>
                <a:spcPts val="0"/>
              </a:spcAft>
              <a:buFont typeface="Arial" panose="020B0604020202020204" pitchFamily="34" charset="0"/>
              <a:buChar char="•"/>
            </a:pPr>
            <a:r>
              <a:rPr lang="en-US" sz="1800" b="1" i="0" u="none" strike="noStrike" dirty="0">
                <a:solidFill>
                  <a:srgbClr val="000000"/>
                </a:solidFill>
                <a:effectLst/>
                <a:latin typeface="Cambria" panose="02040503050406030204" pitchFamily="18" charset="0"/>
              </a:rPr>
              <a:t>Power vs. Gentleness </a:t>
            </a:r>
          </a:p>
          <a:p>
            <a:pPr rtl="0" fontAlgn="base">
              <a:spcBef>
                <a:spcPts val="0"/>
              </a:spcBef>
              <a:spcAft>
                <a:spcPts val="0"/>
              </a:spcAft>
              <a:buFont typeface="Arial" panose="020B0604020202020204" pitchFamily="34" charset="0"/>
              <a:buChar char="•"/>
            </a:pPr>
            <a:r>
              <a:rPr lang="en-US" sz="1800" b="1" i="0" u="none" strike="noStrike" dirty="0">
                <a:solidFill>
                  <a:srgbClr val="000000"/>
                </a:solidFill>
                <a:effectLst/>
                <a:latin typeface="Cambria" panose="02040503050406030204" pitchFamily="18" charset="0"/>
              </a:rPr>
              <a:t>Pride vs. Humbleness</a:t>
            </a:r>
          </a:p>
          <a:p>
            <a:endParaRPr lang="en-US" dirty="0"/>
          </a:p>
        </p:txBody>
      </p:sp>
      <p:sp>
        <p:nvSpPr>
          <p:cNvPr id="4" name="Slide Number Placeholder 3"/>
          <p:cNvSpPr>
            <a:spLocks noGrp="1"/>
          </p:cNvSpPr>
          <p:nvPr>
            <p:ph type="sldNum" sz="quarter" idx="5"/>
          </p:nvPr>
        </p:nvSpPr>
        <p:spPr/>
        <p:txBody>
          <a:bodyPr/>
          <a:lstStyle/>
          <a:p>
            <a:fld id="{372AB50F-9ECD-4E53-8308-32415C0AA6EA}" type="slidenum">
              <a:rPr lang="en-US" smtClean="0"/>
              <a:t>23</a:t>
            </a:fld>
            <a:endParaRPr lang="en-US"/>
          </a:p>
        </p:txBody>
      </p:sp>
    </p:spTree>
    <p:extLst>
      <p:ext uri="{BB962C8B-B14F-4D97-AF65-F5344CB8AC3E}">
        <p14:creationId xmlns:p14="http://schemas.microsoft.com/office/powerpoint/2010/main" val="565701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Negative Sentiment Override</a:t>
            </a:r>
          </a:p>
          <a:p>
            <a:endParaRPr lang="en-US" dirty="0"/>
          </a:p>
          <a:p>
            <a:r>
              <a:rPr lang="en-US" dirty="0"/>
              <a:t>Robert Weiss(1980) defined the concepts of positive and negative sentiment override. </a:t>
            </a:r>
          </a:p>
          <a:p>
            <a:pPr marL="171450" indent="-171450">
              <a:buFont typeface="Arial" panose="020B0604020202020204" pitchFamily="34" charset="0"/>
              <a:buChar char="•"/>
            </a:pPr>
            <a:r>
              <a:rPr lang="en-US" dirty="0"/>
              <a:t>In negative sentiment override there is a discrepancy between insider and outsider percep­tions of the interaction.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An actual neutral or a positive message is interpreted by the partner as negative.</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b="1" dirty="0"/>
              <a:t>In positive sentiment override </a:t>
            </a:r>
            <a:r>
              <a:rPr lang="en-US" dirty="0"/>
              <a:t>negative messages are not seen as particularly negative, or at least they are not taken personally.</a:t>
            </a:r>
          </a:p>
          <a:p>
            <a:pPr marL="0" indent="0">
              <a:buFont typeface="Arial" panose="020B0604020202020204" pitchFamily="34" charset="0"/>
              <a:buNone/>
            </a:pPr>
            <a:r>
              <a:rPr lang="en-US" dirty="0"/>
              <a:t> </a:t>
            </a:r>
          </a:p>
          <a:p>
            <a:pPr marL="171450" indent="-171450">
              <a:buFont typeface="Arial" panose="020B0604020202020204" pitchFamily="34" charset="0"/>
              <a:buChar char="•"/>
            </a:pPr>
            <a:r>
              <a:rPr lang="en-US" dirty="0"/>
              <a:t>Negative sentiment override is related to the development of </a:t>
            </a:r>
            <a:r>
              <a:rPr lang="en-US" b="1" dirty="0"/>
              <a:t>negative attributions </a:t>
            </a:r>
            <a:r>
              <a:rPr lang="en-US" dirty="0"/>
              <a:t>about one another and the relationship. Robinson &amp; Price (1980)</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It is Gottman’s contention that negative sentiment override cannot be altered by intervention, and that altering it ought not to be a goal of couple therapy. Instead, it is an artifact of a deterioration in friendship, so that whatever the partner does is perceived as adversarial. </a:t>
            </a:r>
          </a:p>
          <a:p>
            <a:endParaRPr lang="en-US" dirty="0"/>
          </a:p>
          <a:p>
            <a:r>
              <a:rPr lang="en-US" dirty="0"/>
              <a:t>Spiritual Work:</a:t>
            </a:r>
          </a:p>
          <a:p>
            <a:endParaRPr lang="en-US" dirty="0"/>
          </a:p>
          <a:p>
            <a:pPr rtl="0">
              <a:spcBef>
                <a:spcPts val="0"/>
              </a:spcBef>
              <a:spcAft>
                <a:spcPts val="0"/>
              </a:spcAft>
            </a:pPr>
            <a:r>
              <a:rPr lang="en-US" sz="1800" b="1" i="0" u="none" strike="noStrike" dirty="0">
                <a:solidFill>
                  <a:srgbClr val="000000"/>
                </a:solidFill>
                <a:effectLst/>
                <a:latin typeface="Cambria" panose="02040503050406030204" pitchFamily="18" charset="0"/>
              </a:rPr>
              <a:t>“Blessed are the gentle, for they shall inherit the earth." (Matthew 5:5)</a:t>
            </a:r>
          </a:p>
          <a:p>
            <a:pPr rtl="0">
              <a:spcBef>
                <a:spcPts val="0"/>
              </a:spcBef>
              <a:spcAft>
                <a:spcPts val="0"/>
              </a:spcAft>
            </a:pPr>
            <a:endParaRPr lang="en-US" sz="1800" b="1" i="0" u="none" strike="noStrike" dirty="0">
              <a:solidFill>
                <a:srgbClr val="000000"/>
              </a:solidFill>
              <a:effectLst/>
              <a:latin typeface="Cambria" panose="02040503050406030204" pitchFamily="18"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mbria" panose="02040503050406030204" pitchFamily="18" charset="0"/>
              </a:rPr>
              <a:t>The meek are happy (v. 5); Blessed are the meek. </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mbria" panose="02040503050406030204" pitchFamily="18" charset="0"/>
              </a:rPr>
              <a:t>The meek are those who quietly submit themselves to God, to his word and to his rod, who follow his directions, and comply with his designs, and are gentle towards all men (Tit. 3:2)</a:t>
            </a:r>
          </a:p>
          <a:p>
            <a:pPr rtl="0" fontAlgn="base">
              <a:spcBef>
                <a:spcPts val="0"/>
              </a:spcBef>
              <a:spcAft>
                <a:spcPts val="0"/>
              </a:spcAft>
              <a:buFont typeface="Arial" panose="020B0604020202020204" pitchFamily="34" charset="0"/>
              <a:buNone/>
            </a:pPr>
            <a:br>
              <a:rPr lang="en-US" b="0" dirty="0">
                <a:effectLst/>
              </a:rPr>
            </a:br>
            <a:r>
              <a:rPr lang="en-US" sz="1800" b="1" i="0" u="none" strike="noStrike" dirty="0">
                <a:solidFill>
                  <a:srgbClr val="000000"/>
                </a:solidFill>
                <a:effectLst/>
                <a:latin typeface="Cambria" panose="02040503050406030204" pitchFamily="18" charset="0"/>
              </a:rPr>
              <a:t>Power vs. Gentleness </a:t>
            </a:r>
          </a:p>
          <a:p>
            <a:pPr rtl="0" fontAlgn="base">
              <a:spcBef>
                <a:spcPts val="0"/>
              </a:spcBef>
              <a:spcAft>
                <a:spcPts val="0"/>
              </a:spcAft>
              <a:buFont typeface="Arial" panose="020B0604020202020204" pitchFamily="34" charset="0"/>
              <a:buNone/>
            </a:pPr>
            <a:r>
              <a:rPr lang="en-US" sz="1800" b="1" i="0" u="none" strike="noStrike" dirty="0">
                <a:solidFill>
                  <a:srgbClr val="000000"/>
                </a:solidFill>
                <a:effectLst/>
                <a:latin typeface="Cambria" panose="02040503050406030204" pitchFamily="18" charset="0"/>
              </a:rPr>
              <a:t>Pride vs. Humbleness</a:t>
            </a:r>
          </a:p>
          <a:p>
            <a:pPr rtl="0">
              <a:spcBef>
                <a:spcPts val="0"/>
              </a:spcBef>
              <a:spcAft>
                <a:spcPts val="0"/>
              </a:spcAft>
            </a:pPr>
            <a:endParaRPr lang="en-US" b="0" dirty="0">
              <a:effectLst/>
            </a:endParaRPr>
          </a:p>
          <a:p>
            <a:br>
              <a:rPr lang="en-US" dirty="0"/>
            </a:b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72AB50F-9ECD-4E53-8308-32415C0AA6EA}" type="slidenum">
              <a:rPr lang="en-US" smtClean="0"/>
              <a:t>24</a:t>
            </a:fld>
            <a:endParaRPr lang="en-US"/>
          </a:p>
        </p:txBody>
      </p:sp>
    </p:spTree>
    <p:extLst>
      <p:ext uri="{BB962C8B-B14F-4D97-AF65-F5344CB8AC3E}">
        <p14:creationId xmlns:p14="http://schemas.microsoft.com/office/powerpoint/2010/main" val="1689965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mj-lt"/>
              <a:buAutoNum type="arabicPeriod"/>
            </a:pPr>
            <a:r>
              <a:rPr lang="en-US" sz="1800" b="0" i="0" u="none" strike="noStrike" dirty="0">
                <a:solidFill>
                  <a:srgbClr val="000000"/>
                </a:solidFill>
                <a:effectLst/>
                <a:latin typeface="Arial" panose="020B0604020202020204" pitchFamily="34" charset="0"/>
              </a:rPr>
              <a:t>Blue Letter Bible - Divorce and Remarriage </a:t>
            </a:r>
            <a:r>
              <a:rPr lang="en-US" sz="1800" b="0" i="0" u="sng" strike="noStrike" dirty="0">
                <a:solidFill>
                  <a:srgbClr val="1155CC"/>
                </a:solidFill>
                <a:effectLst/>
                <a:latin typeface="Arial" panose="020B0604020202020204" pitchFamily="34" charset="0"/>
                <a:hlinkClick r:id="rId3"/>
              </a:rPr>
              <a:t>https://www.blueletterbible.org/faq/diviorce.cfm</a:t>
            </a: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mj-lt"/>
              <a:buAutoNum type="arabicPeriod" startAt="2"/>
            </a:pPr>
            <a:r>
              <a:rPr lang="en-US" sz="1800" b="0" i="0" u="none" strike="noStrike" dirty="0">
                <a:solidFill>
                  <a:srgbClr val="000000"/>
                </a:solidFill>
                <a:effectLst/>
                <a:latin typeface="Arial" panose="020B0604020202020204" pitchFamily="34" charset="0"/>
              </a:rPr>
              <a:t>Wayne Grudem - Grounds for Divorce: Why I Now Believe There are More than Two</a:t>
            </a:r>
          </a:p>
          <a:p>
            <a:pPr marL="457200" rtl="0">
              <a:spcBef>
                <a:spcPts val="0"/>
              </a:spcBef>
              <a:spcAft>
                <a:spcPts val="0"/>
              </a:spcAft>
            </a:pPr>
            <a:r>
              <a:rPr lang="en-US" sz="1800" b="0" i="0" u="sng" strike="noStrike" dirty="0">
                <a:solidFill>
                  <a:srgbClr val="1155CC"/>
                </a:solidFill>
                <a:effectLst/>
                <a:latin typeface="Arial" panose="020B0604020202020204" pitchFamily="34" charset="0"/>
                <a:hlinkClick r:id="rId4"/>
              </a:rPr>
              <a:t>https://cbmw.org/2020/06/10/grounds-for-divorce-why-i-now-believe-there-are-more-than-two/</a:t>
            </a:r>
            <a:endParaRPr lang="en-US" b="0" dirty="0">
              <a:effectLst/>
            </a:endParaRPr>
          </a:p>
          <a:p>
            <a:endParaRPr lang="en-US" dirty="0"/>
          </a:p>
          <a:p>
            <a:r>
              <a:rPr lang="en-US" dirty="0"/>
              <a:t>—recognizing that the decision to divorce always resides with the client. Christian counselors working in divorce mediation are careful to communicate that such work is not an endorsement of divorce, but rather, a decision to offer an alternative choice to adversarial litigation and its destructive family impact whenever divorce is inevitable.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2AB50F-9ECD-4E53-8308-32415C0AA6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4956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Remarriage after Divorce</a:t>
            </a:r>
          </a:p>
          <a:p>
            <a:endParaRPr lang="en-US" dirty="0"/>
          </a:p>
          <a:p>
            <a:r>
              <a:rPr lang="en-US" b="0" i="0" dirty="0">
                <a:solidFill>
                  <a:srgbClr val="0A0A0A"/>
                </a:solidFill>
                <a:effectLst/>
                <a:latin typeface="arial" panose="020B0604020202020204" pitchFamily="34" charset="0"/>
              </a:rPr>
              <a:t>The following is a very succinct statement of the </a:t>
            </a:r>
            <a:r>
              <a:rPr lang="en-US" b="0" i="1" dirty="0">
                <a:solidFill>
                  <a:srgbClr val="0A0A0A"/>
                </a:solidFill>
                <a:effectLst/>
                <a:latin typeface="arial" panose="020B0604020202020204" pitchFamily="34" charset="0"/>
              </a:rPr>
              <a:t>basic</a:t>
            </a:r>
            <a:r>
              <a:rPr lang="en-US" b="0" i="0" dirty="0">
                <a:solidFill>
                  <a:srgbClr val="0A0A0A"/>
                </a:solidFill>
                <a:effectLst/>
                <a:latin typeface="arial" panose="020B0604020202020204" pitchFamily="34" charset="0"/>
              </a:rPr>
              <a:t> scriptural position. So let us put it succinctly. However, this subject is a very emotional and complicated one.</a:t>
            </a:r>
          </a:p>
          <a:p>
            <a:endParaRPr lang="en-US" b="0" i="0" dirty="0">
              <a:solidFill>
                <a:srgbClr val="0A0A0A"/>
              </a:solidFill>
              <a:effectLst/>
              <a:latin typeface="arial" panose="020B0604020202020204" pitchFamily="34" charset="0"/>
            </a:endParaRPr>
          </a:p>
          <a:p>
            <a:r>
              <a:rPr lang="en-US" b="1" i="0" dirty="0">
                <a:solidFill>
                  <a:srgbClr val="0A0A0A"/>
                </a:solidFill>
                <a:effectLst/>
                <a:latin typeface="arial" panose="020B0604020202020204" pitchFamily="34" charset="0"/>
              </a:rPr>
              <a:t>The Problem of Sin</a:t>
            </a:r>
          </a:p>
          <a:p>
            <a:endParaRPr lang="en-US" b="1" i="0" dirty="0">
              <a:solidFill>
                <a:srgbClr val="0A0A0A"/>
              </a:solidFill>
              <a:effectLst/>
              <a:latin typeface="arial" panose="020B0604020202020204" pitchFamily="34" charset="0"/>
            </a:endParaRPr>
          </a:p>
          <a:p>
            <a:r>
              <a:rPr lang="en-US" b="1" i="0" baseline="30000" dirty="0">
                <a:solidFill>
                  <a:srgbClr val="000000"/>
                </a:solidFill>
                <a:effectLst/>
                <a:latin typeface="system-ui"/>
              </a:rPr>
              <a:t>3 </a:t>
            </a:r>
            <a:r>
              <a:rPr lang="en-US" b="0" i="0" dirty="0">
                <a:solidFill>
                  <a:srgbClr val="000000"/>
                </a:solidFill>
                <a:effectLst/>
                <a:latin typeface="system-ui"/>
              </a:rPr>
              <a:t>but from the fruit of the tree which is in the middle of the garden, God has said, ‘You shall not eat from it or touch it, or you will die.’” </a:t>
            </a:r>
            <a:r>
              <a:rPr lang="en-US" b="1" i="0" baseline="30000" dirty="0">
                <a:solidFill>
                  <a:srgbClr val="000000"/>
                </a:solidFill>
                <a:effectLst/>
                <a:latin typeface="system-ui"/>
              </a:rPr>
              <a:t>4 </a:t>
            </a:r>
            <a:r>
              <a:rPr lang="en-US" b="0" i="0" dirty="0">
                <a:solidFill>
                  <a:srgbClr val="000000"/>
                </a:solidFill>
                <a:effectLst/>
                <a:latin typeface="system-ui"/>
              </a:rPr>
              <a:t>The serpent said to the woman, “You surely will not die! </a:t>
            </a:r>
            <a:r>
              <a:rPr lang="en-US" b="1" i="0" baseline="30000" dirty="0">
                <a:solidFill>
                  <a:srgbClr val="000000"/>
                </a:solidFill>
                <a:effectLst/>
                <a:latin typeface="system-ui"/>
              </a:rPr>
              <a:t>5 </a:t>
            </a:r>
            <a:r>
              <a:rPr lang="en-US" b="0" i="0" dirty="0">
                <a:solidFill>
                  <a:srgbClr val="000000"/>
                </a:solidFill>
                <a:effectLst/>
                <a:latin typeface="system-ui"/>
              </a:rPr>
              <a:t>For God knows that in the day you eat from it your eyes will be opened, and you will be like God, knowing good and evil.” (Genesis 3: 3 – 5)</a:t>
            </a:r>
            <a:endParaRPr lang="en-US" b="1" i="0" dirty="0">
              <a:solidFill>
                <a:srgbClr val="0A0A0A"/>
              </a:solidFill>
              <a:effectLst/>
              <a:latin typeface="arial" panose="020B0604020202020204" pitchFamily="34" charset="0"/>
            </a:endParaRPr>
          </a:p>
          <a:p>
            <a:endParaRPr lang="en-US" b="0" i="0" dirty="0">
              <a:solidFill>
                <a:srgbClr val="0A0A0A"/>
              </a:solidFill>
              <a:effectLst/>
              <a:latin typeface="arial" panose="020B0604020202020204" pitchFamily="34" charset="0"/>
            </a:endParaRPr>
          </a:p>
          <a:p>
            <a:r>
              <a:rPr lang="en-US" dirty="0"/>
              <a:t>Satan used a sincere motive to tempt Eve, telling her that she would be like God if she ate the fruit. It wasn’t wrong of Eve to want to be like God. To become more like God is humanity’s highest goal. It is what we are supposed to do. But Satan misled Eve concerning the right way to accomplish this goal. He told her that she could become more like God by defying God’s authority, by taking God’s place and deciding for herself what was best for her life.</a:t>
            </a:r>
          </a:p>
          <a:p>
            <a:endParaRPr lang="en-US" dirty="0"/>
          </a:p>
          <a:p>
            <a:r>
              <a:rPr lang="en-US" dirty="0"/>
              <a:t>Inc., Tyndale House Publishers. Life Application Study Bible NASB (Kindle Locations 149268-149271). Tyndale House Publishers. Kindle Edition.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2AB50F-9ECD-4E53-8308-32415C0AA6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2460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Working together in Marriage, Family, and Local Church Family is what cultivates the way of</a:t>
            </a:r>
          </a:p>
          <a:p>
            <a:pPr marL="171450" indent="-171450" rtl="0">
              <a:buFont typeface="Arial" panose="020B0604020202020204" pitchFamily="34" charset="0"/>
              <a:buChar char="•"/>
            </a:pPr>
            <a:r>
              <a:rPr lang="en-US" dirty="0"/>
              <a:t>Humbleness, Gentleness, Local Church Family</a:t>
            </a:r>
          </a:p>
          <a:p>
            <a:pPr marL="171450" indent="-171450" rtl="0">
              <a:buFont typeface="Arial" panose="020B0604020202020204" pitchFamily="34" charset="0"/>
              <a:buChar char="•"/>
            </a:pPr>
            <a:endParaRPr lang="en-US" dirty="0"/>
          </a:p>
          <a:p>
            <a:pPr marL="0" indent="0" rtl="0">
              <a:buFont typeface="Arial" panose="020B0604020202020204" pitchFamily="34" charset="0"/>
              <a:buNone/>
            </a:pPr>
            <a:r>
              <a:rPr lang="en-US" dirty="0"/>
              <a:t>How do you develop this attitude: Matthew 11:27</a:t>
            </a:r>
          </a:p>
          <a:p>
            <a:pPr marL="0" indent="0" rtl="0">
              <a:buFont typeface="Arial" panose="020B0604020202020204" pitchFamily="34" charset="0"/>
              <a:buNone/>
            </a:pPr>
            <a:endParaRPr lang="en-US" dirty="0"/>
          </a:p>
          <a:p>
            <a:pPr marL="0" indent="0" rtl="0">
              <a:buFont typeface="Arial" panose="020B0604020202020204" pitchFamily="34" charset="0"/>
              <a:buNone/>
            </a:pPr>
            <a:r>
              <a:rPr lang="en-US" dirty="0"/>
              <a:t>All things have been handed over to Me by My Father; and no one knows the Son except the Father; nor does anyone know the Father except the Son, and anyone to whom the Son wills to reveal Him.</a:t>
            </a:r>
          </a:p>
          <a:p>
            <a:pPr marL="0" indent="0" rtl="0">
              <a:buFont typeface="Arial" panose="020B0604020202020204" pitchFamily="34" charset="0"/>
              <a:buNone/>
            </a:pPr>
            <a:endParaRPr lang="en-US" dirty="0"/>
          </a:p>
          <a:p>
            <a:pPr marL="171450" indent="-171450" rtl="0">
              <a:buFont typeface="Arial" panose="020B0604020202020204" pitchFamily="34" charset="0"/>
              <a:buChar char="•"/>
            </a:pPr>
            <a:r>
              <a:rPr lang="en-US" dirty="0"/>
              <a:t>To know someone, meant more than head knowledge.  The Biblical sense implies intimate relationship.</a:t>
            </a:r>
          </a:p>
          <a:p>
            <a:pPr marL="171450" indent="-171450" rtl="0">
              <a:buFont typeface="Arial" panose="020B0604020202020204" pitchFamily="34" charset="0"/>
              <a:buChar char="•"/>
            </a:pPr>
            <a:r>
              <a:rPr lang="en-US" dirty="0"/>
              <a:t>Trust in Jesus, Follow Jesus, turn your eyes upon Jesus</a:t>
            </a:r>
          </a:p>
          <a:p>
            <a:pPr marL="171450" indent="-171450" rtl="0">
              <a:buFont typeface="Arial" panose="020B0604020202020204" pitchFamily="34" charset="0"/>
              <a:buChar char="•"/>
            </a:pPr>
            <a:endParaRPr lang="en-US" dirty="0"/>
          </a:p>
          <a:p>
            <a:pPr marL="0" indent="0" rtl="0">
              <a:buFont typeface="Arial" panose="020B0604020202020204" pitchFamily="34" charset="0"/>
              <a:buNone/>
            </a:pPr>
            <a:r>
              <a:rPr lang="en-US" dirty="0"/>
              <a:t>Concept of Imago Dei</a:t>
            </a:r>
          </a:p>
          <a:p>
            <a:pPr marL="0" indent="0" rtl="0">
              <a:buFont typeface="Arial" panose="020B0604020202020204" pitchFamily="34" charset="0"/>
              <a:buNone/>
            </a:pPr>
            <a:endParaRPr lang="en-US" dirty="0"/>
          </a:p>
          <a:p>
            <a:pPr marL="0" indent="0" rtl="0">
              <a:buFont typeface="Arial" panose="020B0604020202020204" pitchFamily="34" charset="0"/>
              <a:buNone/>
            </a:pPr>
            <a:r>
              <a:rPr lang="en-US" dirty="0"/>
              <a:t>First, wokeness tweaks the doctrine of humanity, losing sight of the imago Dei as our constituent identity.</a:t>
            </a:r>
          </a:p>
          <a:p>
            <a:pPr marL="0" indent="0" rtl="0">
              <a:buFont typeface="Arial" panose="020B0604020202020204" pitchFamily="34" charset="0"/>
              <a:buNone/>
            </a:pPr>
            <a:endParaRPr lang="en-US" dirty="0"/>
          </a:p>
          <a:p>
            <a:pPr marL="171450" indent="-171450" rtl="0">
              <a:buFont typeface="Arial" panose="020B0604020202020204" pitchFamily="34" charset="0"/>
              <a:buChar char="•"/>
            </a:pPr>
            <a:r>
              <a:rPr lang="en-US" dirty="0"/>
              <a:t>The image of God is the ground of our positive </a:t>
            </a:r>
            <a:r>
              <a:rPr lang="en-US" b="1" dirty="0"/>
              <a:t>anthropological unity as the human race</a:t>
            </a:r>
            <a:r>
              <a:rPr lang="en-US" dirty="0"/>
              <a:t>.</a:t>
            </a:r>
          </a:p>
          <a:p>
            <a:pPr marL="628650" lvl="1" indent="-171450" rtl="0">
              <a:buFont typeface="Arial" panose="020B0604020202020204" pitchFamily="34" charset="0"/>
              <a:buChar char="•"/>
            </a:pPr>
            <a:r>
              <a:rPr lang="en-US" dirty="0"/>
              <a:t>God made the man in His image and made the woman from the man’s rib (Genesis 1 and 2).</a:t>
            </a:r>
          </a:p>
          <a:p>
            <a:pPr marL="628650" lvl="1" indent="-171450" rtl="0">
              <a:buFont typeface="Arial" panose="020B0604020202020204" pitchFamily="34" charset="0"/>
              <a:buChar char="•"/>
            </a:pPr>
            <a:r>
              <a:rPr lang="en-US" dirty="0"/>
              <a:t>As a result, both the man and the woman and all their offspring bear the image of God.</a:t>
            </a:r>
          </a:p>
          <a:p>
            <a:pPr marL="628650" lvl="1" indent="-171450" rtl="0">
              <a:buFont typeface="Arial" panose="020B0604020202020204" pitchFamily="34" charset="0"/>
              <a:buChar char="•"/>
            </a:pPr>
            <a:r>
              <a:rPr lang="en-US" dirty="0"/>
              <a:t>God breathes life into man – this is our human spirit – therefore, our life is sacred.</a:t>
            </a:r>
          </a:p>
          <a:p>
            <a:pPr marL="457200" lvl="1" indent="0" rtl="0">
              <a:buFont typeface="Arial" panose="020B0604020202020204" pitchFamily="34" charset="0"/>
              <a:buNone/>
            </a:pPr>
            <a:endParaRPr lang="en-US" dirty="0"/>
          </a:p>
          <a:p>
            <a:pPr marL="171450" lvl="0" indent="-171450" rtl="0">
              <a:buFont typeface="Arial" panose="020B0604020202020204" pitchFamily="34" charset="0"/>
              <a:buChar char="•"/>
            </a:pPr>
            <a:r>
              <a:rPr lang="en-US" dirty="0"/>
              <a:t>This is our starting point for understanding every human person. </a:t>
            </a:r>
          </a:p>
          <a:p>
            <a:pPr marL="171450" lvl="0" indent="-171450" rtl="0">
              <a:buFont typeface="Arial" panose="020B0604020202020204" pitchFamily="34" charset="0"/>
              <a:buChar char="•"/>
            </a:pPr>
            <a:r>
              <a:rPr lang="en-US" dirty="0"/>
              <a:t>We do not begin with how unalike we all are. </a:t>
            </a:r>
          </a:p>
          <a:p>
            <a:pPr marL="171450" lvl="0" indent="-171450" rtl="0">
              <a:buFont typeface="Arial" panose="020B0604020202020204" pitchFamily="34" charset="0"/>
              <a:buChar char="•"/>
            </a:pPr>
            <a:r>
              <a:rPr lang="en-US" dirty="0"/>
              <a:t>Rather, we begin with anthropological unity—unity grounded in who God made us to be and who we are even in our post-Fall world.</a:t>
            </a:r>
          </a:p>
          <a:p>
            <a:pPr marL="0" indent="0" rtl="0">
              <a:buFont typeface="Arial" panose="020B0604020202020204" pitchFamily="34" charset="0"/>
              <a:buNone/>
            </a:pPr>
            <a:endParaRPr lang="en-US" dirty="0"/>
          </a:p>
          <a:p>
            <a:pPr marL="0" indent="0" rtl="0">
              <a:buFont typeface="Arial" panose="020B0604020202020204" pitchFamily="34" charset="0"/>
              <a:buNone/>
            </a:pPr>
            <a:r>
              <a:rPr lang="en-US" dirty="0"/>
              <a:t>Strachan, Owen. Christianity and Wokeness: How the Social Justice Movement Is Hijacking the Gospel - and the Way to Stop It (p. 59). Salem Books. Kindle Edition. </a:t>
            </a:r>
          </a:p>
          <a:p>
            <a:pPr marL="0" indent="0" rtl="0">
              <a:buFont typeface="Arial" panose="020B0604020202020204" pitchFamily="34" charset="0"/>
              <a:buNone/>
            </a:pPr>
            <a:endParaRPr lang="en-US" dirty="0"/>
          </a:p>
          <a:p>
            <a:pPr marL="0" indent="0" rtl="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9466E9-CD5E-4555-81EB-AC12707F3A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70431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Self Conceptualized - Avoidance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I’m Feeling Pain – That means there is something wrong with me.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I’m Worthless – I’m Feeling Pain – There is something wrong with me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I’m Ugly, I’m Lonely, I’m in Unacceptable – There is something wrong with 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ACT therapist works to challenge this belief by asserting that healthy, normal brains churn out negative feelings and thoughts all throughout the day. In other words, it’s just what the brain does. One’s job, then, is not to eliminate these feelings and thoughts—which is impossible—but to establish a more healthy relationship with them so they do not control or govern one’s actions.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Fusion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Avoidance – Trying to Control your Inner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Relational Learning has Taken Place (Schema or Cognitive Networks have been </a:t>
            </a:r>
            <a:r>
              <a:rPr lang="en-US" dirty="0" err="1"/>
              <a:t>contructed</a:t>
            </a:r>
            <a:r>
              <a:rPr lang="en-US" dirty="0"/>
              <a:t>)</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is no delete key for these experiences – because they are rooted in experience.  We can not rid ourselves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     of the past.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Past-Future Focus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Relational Learning has Taken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Disrupted Values/Becoming Stuck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Psych Flex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Self as Context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Your Thoughts and Feelings don’t define you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they are something that Happens to you.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Your relationship with these thoughts and feelings can grow and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Cognitive Defusion – Stepping Back from Your Thoughts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Life Milestones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Behavior Chain Model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Stimulus Events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Thought Journal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GOAL – Start to Acknowledge your Experience more accurately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Acceptance - Notice when Painful thoughts Occur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Change Relationship to how we deal with that Thought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Acknowledge the Belief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Standing on the Rock</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What hurts vs. what matters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“Therefore everyone who hears these words of mine and puts them into practice is like a wise man who built his house on the rock.  Matthew 7:24</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Virtues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Committed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0" i="0" u="none" strike="noStrike" kern="1200" baseline="0" dirty="0">
                <a:solidFill>
                  <a:schemeClr val="tx1"/>
                </a:solidFill>
                <a:latin typeface="+mn-lt"/>
                <a:ea typeface="+mn-ea"/>
                <a:cs typeface="+mn-cs"/>
              </a:rPr>
              <a:t>Behavior change strategies include:</a:t>
            </a:r>
          </a:p>
          <a:p>
            <a:r>
              <a:rPr lang="en-US" sz="1200" b="0" i="0" u="none" strike="noStrike" kern="1200" baseline="0" dirty="0">
                <a:solidFill>
                  <a:schemeClr val="tx1"/>
                </a:solidFill>
                <a:latin typeface="+mn-lt"/>
                <a:ea typeface="+mn-ea"/>
                <a:cs typeface="+mn-cs"/>
              </a:rPr>
              <a:t>Applied Behavior Analysis strategies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Contingency management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Level systems</a:t>
            </a:r>
          </a:p>
          <a:p>
            <a:r>
              <a:rPr lang="en-US" sz="1200" b="0" i="0" u="none" strike="noStrike" kern="1200" baseline="0" dirty="0">
                <a:solidFill>
                  <a:schemeClr val="tx1"/>
                </a:solidFill>
                <a:latin typeface="+mn-lt"/>
                <a:ea typeface="+mn-ea"/>
                <a:cs typeface="+mn-cs"/>
              </a:rPr>
              <a:t>Traditional Behavior Therapy strategies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Flooding</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Exposure &amp; ritual prevention</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Social skills training</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Behavior activation</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Self As Context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40E2C9-2FB7-4ED0-B9B0-F2FF2BFAA1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97116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Reinforce Bio-Psycho-Social-Spiritual Analysis of Anger</a:t>
            </a:r>
          </a:p>
          <a:p>
            <a:endParaRPr lang="en-US" dirty="0"/>
          </a:p>
          <a:p>
            <a:r>
              <a:rPr lang="en-US" b="1" dirty="0"/>
              <a:t>Watch the </a:t>
            </a:r>
            <a:r>
              <a:rPr lang="en-US" b="1" dirty="0" err="1"/>
              <a:t>The</a:t>
            </a:r>
            <a:r>
              <a:rPr lang="en-US" b="1" dirty="0"/>
              <a:t> Problem:</a:t>
            </a:r>
          </a:p>
          <a:p>
            <a:endParaRPr lang="en-US" dirty="0"/>
          </a:p>
          <a:p>
            <a:pPr rtl="0">
              <a:spcBef>
                <a:spcPts val="0"/>
              </a:spcBef>
              <a:spcAft>
                <a:spcPts val="0"/>
              </a:spcAft>
            </a:pPr>
            <a:r>
              <a:rPr lang="en-US" sz="1800" b="1" i="0" u="none" strike="noStrike" dirty="0">
                <a:solidFill>
                  <a:srgbClr val="09202F"/>
                </a:solidFill>
                <a:effectLst/>
                <a:latin typeface="Cambria" panose="02040503050406030204" pitchFamily="18" charset="0"/>
              </a:rPr>
              <a:t>Technique - Watchfulness - “Slow is Fast”</a:t>
            </a:r>
          </a:p>
          <a:p>
            <a:pPr rtl="0">
              <a:spcBef>
                <a:spcPts val="0"/>
              </a:spcBef>
              <a:spcAft>
                <a:spcPts val="0"/>
              </a:spcAft>
            </a:pPr>
            <a:endParaRPr lang="en-US" sz="1800" b="1" i="0" u="none" strike="noStrike" dirty="0">
              <a:solidFill>
                <a:srgbClr val="09202F"/>
              </a:solidFill>
              <a:effectLst/>
              <a:latin typeface="Cambria" panose="02040503050406030204" pitchFamily="18" charset="0"/>
            </a:endParaRPr>
          </a:p>
          <a:p>
            <a:pPr rtl="0">
              <a:spcBef>
                <a:spcPts val="0"/>
              </a:spcBef>
              <a:spcAft>
                <a:spcPts val="0"/>
              </a:spcAft>
            </a:pPr>
            <a:r>
              <a:rPr lang="en-US" sz="1800" b="1" i="0" u="none" strike="noStrike" dirty="0">
                <a:solidFill>
                  <a:srgbClr val="000000"/>
                </a:solidFill>
                <a:effectLst/>
                <a:latin typeface="Cambria" panose="02040503050406030204" pitchFamily="18" charset="0"/>
              </a:rPr>
              <a:t>A man’s discretion makes him slow to anger, And it is his glory to overlook a transgression. (Proverbs 19:11)</a:t>
            </a:r>
            <a:endParaRPr lang="en-US" b="0" dirty="0">
              <a:effectLst/>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mbria" panose="02040503050406030204" pitchFamily="18" charset="0"/>
              </a:rPr>
              <a:t> Discretion teaches us to defer our anger, to defer the admission of it till we have thoroughly considered all the merits of the   provocation.</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mbria" panose="02040503050406030204" pitchFamily="18" charset="0"/>
              </a:rPr>
              <a:t> It's like weighing a thought carefully, standing back from it.</a:t>
            </a:r>
          </a:p>
          <a:p>
            <a:endParaRPr lang="en-US" dirty="0"/>
          </a:p>
          <a:p>
            <a:r>
              <a:rPr lang="en-US" b="1" dirty="0"/>
              <a:t>Present Moment Awareness Exercise</a:t>
            </a:r>
          </a:p>
          <a:p>
            <a:endParaRPr lang="en-US" dirty="0"/>
          </a:p>
          <a:p>
            <a:r>
              <a:rPr lang="en-US" dirty="0"/>
              <a:t>Condense into 5 Parts of Anger</a:t>
            </a:r>
          </a:p>
          <a:p>
            <a:endParaRPr lang="en-US" dirty="0"/>
          </a:p>
          <a:p>
            <a:r>
              <a:rPr lang="en-US" b="1" dirty="0"/>
              <a:t>Pre-Anger Feelings  </a:t>
            </a:r>
          </a:p>
          <a:p>
            <a:pPr marL="171450" indent="-171450">
              <a:buFont typeface="Arial" panose="020B0604020202020204" pitchFamily="34" charset="0"/>
              <a:buChar char="•"/>
            </a:pPr>
            <a:r>
              <a:rPr lang="en-US" dirty="0"/>
              <a:t>Shame, guilt, fear, anxiety, sadness, hurt, hopelessness, loneliness, feeling misunderstood, etc. </a:t>
            </a:r>
          </a:p>
          <a:p>
            <a:pPr marL="171450" indent="-171450">
              <a:buFont typeface="Arial" panose="020B0604020202020204" pitchFamily="34" charset="0"/>
              <a:buChar char="•"/>
            </a:pPr>
            <a:r>
              <a:rPr lang="en-US" dirty="0"/>
              <a:t>Body sensations: tension in stomach, shoulders or jaw, feeling hot, heaviness, agitation, headache, shakiness, etc. </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Trigger Thoughts </a:t>
            </a:r>
          </a:p>
          <a:p>
            <a:pPr marL="171450" indent="-171450">
              <a:buFont typeface="Arial" panose="020B0604020202020204" pitchFamily="34" charset="0"/>
              <a:buChar char="•"/>
            </a:pPr>
            <a:r>
              <a:rPr lang="en-US" dirty="0"/>
              <a:t>Recall of past hurts, failures, and losses  </a:t>
            </a:r>
          </a:p>
          <a:p>
            <a:pPr marL="171450" indent="-171450">
              <a:buFont typeface="Arial" panose="020B0604020202020204" pitchFamily="34" charset="0"/>
              <a:buChar char="•"/>
            </a:pPr>
            <a:r>
              <a:rPr lang="en-US" dirty="0"/>
              <a:t>Judgmental </a:t>
            </a:r>
          </a:p>
          <a:p>
            <a:pPr marL="171450" indent="-171450">
              <a:buFont typeface="Arial" panose="020B0604020202020204" pitchFamily="34" charset="0"/>
              <a:buChar char="•"/>
            </a:pPr>
            <a:r>
              <a:rPr lang="en-US" dirty="0"/>
              <a:t>All-or-nothing: good/bad, right/wrong </a:t>
            </a:r>
          </a:p>
          <a:p>
            <a:pPr marL="171450" indent="-171450">
              <a:buFont typeface="Arial" panose="020B0604020202020204" pitchFamily="34" charset="0"/>
              <a:buChar char="•"/>
            </a:pPr>
            <a:r>
              <a:rPr lang="en-US" dirty="0"/>
              <a:t>I am a victim</a:t>
            </a:r>
          </a:p>
          <a:p>
            <a:pPr marL="171450" indent="-171450">
              <a:buFont typeface="Arial" panose="020B0604020202020204" pitchFamily="34" charset="0"/>
              <a:buChar char="•"/>
            </a:pPr>
            <a:r>
              <a:rPr lang="en-US" dirty="0"/>
              <a:t>Someone else is to blame </a:t>
            </a:r>
          </a:p>
          <a:p>
            <a:pPr marL="171450" indent="-171450">
              <a:buFont typeface="Arial" panose="020B0604020202020204" pitchFamily="34" charset="0"/>
              <a:buChar char="•"/>
            </a:pPr>
            <a:r>
              <a:rPr lang="en-US" dirty="0"/>
              <a:t>Labels: stupid, incompetent, selfish, crazy, lazy, wrong, jerk, etc.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Anger Feeling  </a:t>
            </a:r>
          </a:p>
          <a:p>
            <a:pPr marL="0" indent="0">
              <a:buFont typeface="Arial" panose="020B0604020202020204" pitchFamily="34" charset="0"/>
              <a:buNone/>
            </a:pPr>
            <a:r>
              <a:rPr lang="en-US" dirty="0"/>
              <a:t>Gradual or sudden </a:t>
            </a:r>
          </a:p>
          <a:p>
            <a:pPr marL="0" indent="0">
              <a:buFont typeface="Arial" panose="020B0604020202020204" pitchFamily="34" charset="0"/>
              <a:buNone/>
            </a:pPr>
            <a:r>
              <a:rPr lang="en-US" dirty="0"/>
              <a:t>Flooded: Survival mode (or fight-or-flight mode) </a:t>
            </a:r>
          </a:p>
          <a:p>
            <a:pPr marL="0" indent="0">
              <a:buFont typeface="Arial" panose="020B0604020202020204" pitchFamily="34" charset="0"/>
              <a:buNone/>
            </a:pPr>
            <a:r>
              <a:rPr lang="en-US" dirty="0"/>
              <a:t>Body sensations: pounding/rapid heartbeat, fast breathing, trembling, clenched jaw, muscle tension, feeling hot, etc. </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Impulse to Act </a:t>
            </a:r>
          </a:p>
          <a:p>
            <a:pPr marL="171450" indent="-171450">
              <a:buFont typeface="Arial" panose="020B0604020202020204" pitchFamily="34" charset="0"/>
              <a:buChar char="•"/>
            </a:pPr>
            <a:r>
              <a:rPr lang="en-US" dirty="0"/>
              <a:t>Quick to follow anger feeling </a:t>
            </a:r>
          </a:p>
          <a:p>
            <a:pPr marL="171450" indent="-171450">
              <a:buFont typeface="Arial" panose="020B0604020202020204" pitchFamily="34" charset="0"/>
              <a:buChar char="•"/>
            </a:pPr>
            <a:r>
              <a:rPr lang="en-US" dirty="0"/>
              <a:t>Based on past history </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Habit Anger Behavior </a:t>
            </a:r>
          </a:p>
          <a:p>
            <a:pPr marL="171450" indent="-171450">
              <a:buFont typeface="Arial" panose="020B0604020202020204" pitchFamily="34" charset="0"/>
              <a:buChar char="•"/>
            </a:pPr>
            <a:r>
              <a:rPr lang="en-US" dirty="0"/>
              <a:t>Aggression: shouting, blaming, putting others down, violence, breaking things, rolling eyes, looking disgusted, saying judgmental things, gossip, sarcasm, etc. </a:t>
            </a:r>
          </a:p>
          <a:p>
            <a:pPr marL="171450" indent="-171450">
              <a:buFont typeface="Arial" panose="020B0604020202020204" pitchFamily="34" charset="0"/>
              <a:buChar char="•"/>
            </a:pPr>
            <a:r>
              <a:rPr lang="en-US" dirty="0"/>
              <a:t>Passive/Avoidance: non-communication, cryptic or vague communication, avoiding, ignoring, procrastinating, obstructing, being late, making excuses, self-pity, blaming others, withholding, acting helpless, etc. </a:t>
            </a:r>
          </a:p>
        </p:txBody>
      </p:sp>
      <p:sp>
        <p:nvSpPr>
          <p:cNvPr id="4" name="Slide Number Placeholder 3"/>
          <p:cNvSpPr>
            <a:spLocks noGrp="1"/>
          </p:cNvSpPr>
          <p:nvPr>
            <p:ph type="sldNum" sz="quarter" idx="5"/>
          </p:nvPr>
        </p:nvSpPr>
        <p:spPr/>
        <p:txBody>
          <a:bodyPr/>
          <a:lstStyle/>
          <a:p>
            <a:fld id="{372AB50F-9ECD-4E53-8308-32415C0AA6EA}" type="slidenum">
              <a:rPr lang="en-US" smtClean="0"/>
              <a:t>29</a:t>
            </a:fld>
            <a:endParaRPr lang="en-US"/>
          </a:p>
        </p:txBody>
      </p:sp>
    </p:spTree>
    <p:extLst>
      <p:ext uri="{BB962C8B-B14F-4D97-AF65-F5344CB8AC3E}">
        <p14:creationId xmlns:p14="http://schemas.microsoft.com/office/powerpoint/2010/main" val="2742764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Metaphors:</a:t>
            </a:r>
          </a:p>
          <a:p>
            <a:endParaRPr lang="en-US" dirty="0"/>
          </a:p>
          <a:p>
            <a:pPr marL="171450" indent="-171450">
              <a:buFont typeface="Arial" panose="020B0604020202020204" pitchFamily="34" charset="0"/>
              <a:buChar char="•"/>
            </a:pPr>
            <a:r>
              <a:rPr lang="en-US" dirty="0"/>
              <a:t>Passengers on the Bus</a:t>
            </a:r>
          </a:p>
          <a:p>
            <a:pPr marL="171450" indent="-171450">
              <a:buFont typeface="Arial" panose="020B0604020202020204" pitchFamily="34" charset="0"/>
              <a:buChar char="•"/>
            </a:pPr>
            <a:r>
              <a:rPr lang="en-US" dirty="0"/>
              <a:t>Soldiers on Parade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Biblical Metaphors – Being in the Desert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Techniques: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Observing thoughts through Prayer</a:t>
            </a:r>
          </a:p>
          <a:p>
            <a:pPr marL="171450" indent="-171450">
              <a:buFont typeface="Arial" panose="020B0604020202020204" pitchFamily="34" charset="0"/>
              <a:buChar char="•"/>
            </a:pPr>
            <a:r>
              <a:rPr lang="en-US" dirty="0"/>
              <a:t>Treat Thoughts as if They were a Post It on a Wall</a:t>
            </a:r>
          </a:p>
          <a:p>
            <a:pPr marL="171450" indent="-171450">
              <a:buFont typeface="Arial" panose="020B0604020202020204" pitchFamily="34" charset="0"/>
              <a:buChar char="•"/>
            </a:pPr>
            <a:r>
              <a:rPr lang="en-US" dirty="0"/>
              <a:t>Say Disturbing thoughts out loud until they lose meaning or energy</a:t>
            </a:r>
          </a:p>
          <a:p>
            <a:pPr marL="171450" indent="-171450">
              <a:buFont typeface="Arial" panose="020B0604020202020204" pitchFamily="34" charset="0"/>
              <a:buChar char="•"/>
            </a:pPr>
            <a:r>
              <a:rPr lang="en-US" dirty="0"/>
              <a:t>Categorize Thoughts</a:t>
            </a:r>
          </a:p>
          <a:p>
            <a:pPr marL="171450" indent="-171450">
              <a:buFont typeface="Arial" panose="020B0604020202020204" pitchFamily="34" charset="0"/>
              <a:buChar char="•"/>
            </a:pPr>
            <a:r>
              <a:rPr lang="en-US" dirty="0"/>
              <a:t>Label Thoughts</a:t>
            </a:r>
          </a:p>
          <a:p>
            <a:pPr marL="171450" indent="-171450">
              <a:buFont typeface="Arial" panose="020B0604020202020204" pitchFamily="34" charset="0"/>
              <a:buChar char="•"/>
            </a:pPr>
            <a:r>
              <a:rPr lang="en-US" dirty="0"/>
              <a:t>Treat your Mind as a Separate Person</a:t>
            </a:r>
          </a:p>
          <a:p>
            <a:pPr marL="171450" indent="-171450">
              <a:buFont typeface="Arial" panose="020B0604020202020204" pitchFamily="34" charset="0"/>
              <a:buChar char="•"/>
            </a:pPr>
            <a:r>
              <a:rPr lang="en-US" dirty="0"/>
              <a:t>Say to yourself – “I am having this thought now”</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72AB50F-9ECD-4E53-8308-32415C0AA6EA}" type="slidenum">
              <a:rPr lang="en-US" smtClean="0"/>
              <a:t>30</a:t>
            </a:fld>
            <a:endParaRPr lang="en-US"/>
          </a:p>
        </p:txBody>
      </p:sp>
    </p:spTree>
    <p:extLst>
      <p:ext uri="{BB962C8B-B14F-4D97-AF65-F5344CB8AC3E}">
        <p14:creationId xmlns:p14="http://schemas.microsoft.com/office/powerpoint/2010/main" val="16024252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Technique:</a:t>
            </a:r>
            <a:r>
              <a:rPr lang="en-US" dirty="0"/>
              <a:t> Present Moment Awareness:</a:t>
            </a:r>
          </a:p>
          <a:p>
            <a:endParaRPr lang="en-US" dirty="0"/>
          </a:p>
          <a:p>
            <a:pPr marL="228600" indent="-228600">
              <a:buAutoNum type="arabicParenR"/>
            </a:pPr>
            <a:r>
              <a:rPr lang="en-US" dirty="0"/>
              <a:t>Jesus Prayer</a:t>
            </a:r>
          </a:p>
          <a:p>
            <a:pPr marL="228600" indent="-228600">
              <a:buAutoNum type="arabicParenR"/>
            </a:pPr>
            <a:r>
              <a:rPr lang="en-US" dirty="0"/>
              <a:t>Body Scan</a:t>
            </a:r>
          </a:p>
          <a:p>
            <a:pPr marL="228600" indent="-228600">
              <a:buAutoNum type="arabicParenR"/>
            </a:pPr>
            <a:r>
              <a:rPr lang="en-US" dirty="0"/>
              <a:t>Eye of the Soul</a:t>
            </a:r>
          </a:p>
          <a:p>
            <a:pPr marL="0" indent="0">
              <a:buNone/>
            </a:pPr>
            <a:endParaRPr lang="en-US" dirty="0"/>
          </a:p>
          <a:p>
            <a:pPr marL="0" indent="0">
              <a:buNone/>
            </a:pPr>
            <a:r>
              <a:rPr lang="en-US" b="1" dirty="0"/>
              <a:t>Technique = Acceptance</a:t>
            </a:r>
          </a:p>
          <a:p>
            <a:pPr marL="0" indent="0">
              <a:buNone/>
            </a:pPr>
            <a:endParaRPr lang="en-US" dirty="0"/>
          </a:p>
          <a:p>
            <a:pPr marL="0" indent="0">
              <a:buNone/>
            </a:pPr>
            <a:r>
              <a:rPr lang="en-US" b="1" dirty="0"/>
              <a:t>Creative Hopelessness – Anger Journal – Identify Controlling Anger</a:t>
            </a:r>
          </a:p>
          <a:p>
            <a:pPr marL="0" indent="0">
              <a:buNone/>
            </a:pPr>
            <a:endParaRPr lang="en-US" b="1" dirty="0"/>
          </a:p>
          <a:p>
            <a:pPr marL="0" indent="0">
              <a:buNone/>
            </a:pPr>
            <a:r>
              <a:rPr lang="en-US" dirty="0"/>
              <a:t>Last week we talked about how we usually do one of two things when anger shows up: act out or suppress. These are ways of trying to control and/or avoid our anger rather than experience it. Now let’s take a look at all the ways you have tried to manage and control anger. When anger arises, what do you do with the feeling? The thoughts?</a:t>
            </a:r>
          </a:p>
          <a:p>
            <a:pPr marL="0" indent="0">
              <a:buNone/>
            </a:pPr>
            <a:endParaRPr lang="en-US" b="1" dirty="0"/>
          </a:p>
          <a:p>
            <a:pPr marL="0" indent="0">
              <a:buNone/>
            </a:pPr>
            <a:r>
              <a:rPr lang="en-US" b="1" dirty="0"/>
              <a:t>Acceptance – is working toward accepting that you can’t control thoughts, feelings, and behaviors of other people. </a:t>
            </a:r>
          </a:p>
          <a:p>
            <a:pPr marL="0" indent="0">
              <a:buNone/>
            </a:pPr>
            <a:endParaRPr lang="en-US" b="1" dirty="0"/>
          </a:p>
          <a:p>
            <a:pPr marL="171450" indent="-171450">
              <a:buFont typeface="Arial" panose="020B0604020202020204" pitchFamily="34" charset="0"/>
              <a:buChar char="•"/>
            </a:pPr>
            <a:r>
              <a:rPr lang="en-US" b="1" dirty="0"/>
              <a:t>You can control What you Say, and What you Do</a:t>
            </a:r>
          </a:p>
          <a:p>
            <a:pPr marL="0" indent="0">
              <a:buNone/>
            </a:pPr>
            <a:endParaRPr lang="en-US" b="1" dirty="0"/>
          </a:p>
          <a:p>
            <a:pPr marL="0" indent="0">
              <a:buNone/>
            </a:pPr>
            <a:r>
              <a:rPr lang="en-US" b="1" dirty="0"/>
              <a:t>Get In Touch with Virtues</a:t>
            </a:r>
          </a:p>
          <a:p>
            <a:pPr marL="0" indent="0">
              <a:buNone/>
            </a:pPr>
            <a:endParaRPr lang="en-US" b="1" dirty="0"/>
          </a:p>
          <a:p>
            <a:pPr marL="0" indent="0">
              <a:buNone/>
            </a:pPr>
            <a:r>
              <a:rPr lang="en-US" b="1" dirty="0"/>
              <a:t>Technique # 6 </a:t>
            </a:r>
            <a:r>
              <a:rPr lang="en-US" b="0" dirty="0"/>
              <a:t>- Thought Reflection </a:t>
            </a:r>
            <a:r>
              <a:rPr lang="en-US" b="0" dirty="0" err="1"/>
              <a:t>WorkSheet</a:t>
            </a:r>
            <a:r>
              <a:rPr lang="en-US" b="0" dirty="0"/>
              <a:t> – Encourage Identification of Consequences </a:t>
            </a:r>
          </a:p>
          <a:p>
            <a:pPr marL="0" indent="0">
              <a:buNone/>
            </a:pPr>
            <a:endParaRPr lang="en-US" dirty="0"/>
          </a:p>
        </p:txBody>
      </p:sp>
      <p:sp>
        <p:nvSpPr>
          <p:cNvPr id="4" name="Slide Number Placeholder 3"/>
          <p:cNvSpPr>
            <a:spLocks noGrp="1"/>
          </p:cNvSpPr>
          <p:nvPr>
            <p:ph type="sldNum" sz="quarter" idx="5"/>
          </p:nvPr>
        </p:nvSpPr>
        <p:spPr/>
        <p:txBody>
          <a:bodyPr/>
          <a:lstStyle/>
          <a:p>
            <a:fld id="{372AB50F-9ECD-4E53-8308-32415C0AA6EA}" type="slidenum">
              <a:rPr lang="en-US" smtClean="0"/>
              <a:t>31</a:t>
            </a:fld>
            <a:endParaRPr lang="en-US"/>
          </a:p>
        </p:txBody>
      </p:sp>
    </p:spTree>
    <p:extLst>
      <p:ext uri="{BB962C8B-B14F-4D97-AF65-F5344CB8AC3E}">
        <p14:creationId xmlns:p14="http://schemas.microsoft.com/office/powerpoint/2010/main" val="3385521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rgbClr val="000000"/>
                </a:solidFill>
                <a:effectLst/>
                <a:latin typeface="Cambria" panose="02040503050406030204" pitchFamily="18" charset="0"/>
              </a:rPr>
              <a:t>THE ANATOMY OF ANGER</a:t>
            </a:r>
          </a:p>
          <a:p>
            <a:pPr rtl="0">
              <a:spcBef>
                <a:spcPts val="0"/>
              </a:spcBef>
              <a:spcAft>
                <a:spcPts val="0"/>
              </a:spcAft>
            </a:pPr>
            <a:endParaRPr lang="en-US" sz="1200" b="0" i="0" u="none" strike="noStrike" dirty="0">
              <a:solidFill>
                <a:srgbClr val="000000"/>
              </a:solidFill>
              <a:effectLst/>
              <a:latin typeface="Cambria" panose="02040503050406030204" pitchFamily="18" charset="0"/>
            </a:endParaRPr>
          </a:p>
          <a:p>
            <a:pPr rtl="0">
              <a:spcBef>
                <a:spcPts val="0"/>
              </a:spcBef>
              <a:spcAft>
                <a:spcPts val="0"/>
              </a:spcAft>
            </a:pPr>
            <a:r>
              <a:rPr lang="en-US" sz="1200" b="0" i="0" u="none" strike="noStrike" dirty="0">
                <a:solidFill>
                  <a:srgbClr val="000000"/>
                </a:solidFill>
                <a:effectLst/>
                <a:latin typeface="Cambria" panose="02040503050406030204" pitchFamily="18" charset="0"/>
              </a:rPr>
              <a:t>Nature/Physiology/Process of Anger</a:t>
            </a:r>
            <a:endParaRPr lang="en-US" b="0" dirty="0">
              <a:effectLst/>
            </a:endParaRPr>
          </a:p>
          <a:p>
            <a:pPr rtl="0" fontAlgn="base">
              <a:spcBef>
                <a:spcPts val="0"/>
              </a:spcBef>
              <a:spcAft>
                <a:spcPts val="0"/>
              </a:spcAft>
              <a:buFont typeface="+mj-lt"/>
              <a:buNone/>
            </a:pPr>
            <a:br>
              <a:rPr lang="en-US" b="0" dirty="0">
                <a:effectLst/>
              </a:rPr>
            </a:br>
            <a:r>
              <a:rPr lang="en-US" sz="1400" b="1" i="0" u="sng" strike="noStrike" dirty="0">
                <a:solidFill>
                  <a:srgbClr val="000000"/>
                </a:solidFill>
                <a:effectLst/>
                <a:latin typeface="Cambria" panose="02040503050406030204" pitchFamily="18" charset="0"/>
              </a:rPr>
              <a:t>Assessment of Anger from a Bio-Psycho-Social-Spiritual Perspective</a:t>
            </a:r>
            <a:endParaRPr lang="en-US" sz="1400" b="1" i="0" u="none" strike="noStrike" dirty="0">
              <a:solidFill>
                <a:srgbClr val="000000"/>
              </a:solidFill>
              <a:effectLst/>
              <a:latin typeface="Cambria" panose="02040503050406030204" pitchFamily="18" charset="0"/>
            </a:endParaRPr>
          </a:p>
          <a:p>
            <a:pPr rtl="0">
              <a:spcBef>
                <a:spcPts val="0"/>
              </a:spcBef>
              <a:spcAft>
                <a:spcPts val="0"/>
              </a:spcAft>
            </a:pPr>
            <a:br>
              <a:rPr lang="en-US" b="0" dirty="0">
                <a:effectLst/>
              </a:rPr>
            </a:br>
            <a:r>
              <a:rPr lang="en-US" sz="1200" b="1" i="0" u="none" strike="noStrike" dirty="0">
                <a:solidFill>
                  <a:srgbClr val="000000"/>
                </a:solidFill>
                <a:effectLst/>
                <a:latin typeface="Cambria" panose="02040503050406030204" pitchFamily="18" charset="0"/>
              </a:rPr>
              <a:t>Technique #1: Biological Level of Anger - Awareness Creates Choice</a:t>
            </a:r>
            <a:endParaRPr lang="en-US" sz="1200" b="0" i="0" u="none" strike="noStrike" dirty="0">
              <a:solidFill>
                <a:srgbClr val="000000"/>
              </a:solidFill>
              <a:effectLst/>
              <a:latin typeface="Cambria" panose="02040503050406030204" pitchFamily="18" charset="0"/>
            </a:endParaRPr>
          </a:p>
          <a:p>
            <a:pPr rtl="0">
              <a:spcBef>
                <a:spcPts val="0"/>
              </a:spcBef>
              <a:spcAft>
                <a:spcPts val="0"/>
              </a:spcAft>
            </a:pPr>
            <a:br>
              <a:rPr lang="en-US" b="0" dirty="0">
                <a:effectLst/>
              </a:rPr>
            </a:br>
            <a:r>
              <a:rPr lang="en-US" sz="1200" b="0" i="0" u="none" strike="noStrike" dirty="0">
                <a:solidFill>
                  <a:srgbClr val="000000"/>
                </a:solidFill>
                <a:effectLst/>
                <a:latin typeface="Cambria" panose="02040503050406030204" pitchFamily="18" charset="0"/>
              </a:rPr>
              <a:t>Since Anger is a primary emotion - its automatically happening</a:t>
            </a:r>
          </a:p>
          <a:p>
            <a:pPr rtl="0">
              <a:spcBef>
                <a:spcPts val="0"/>
              </a:spcBef>
              <a:spcAft>
                <a:spcPts val="0"/>
              </a:spcAft>
            </a:pPr>
            <a:r>
              <a:rPr lang="en-US" sz="1200" b="0" i="0" u="none" strike="noStrike" dirty="0">
                <a:solidFill>
                  <a:srgbClr val="000000"/>
                </a:solidFill>
                <a:effectLst/>
                <a:latin typeface="Cambria" panose="02040503050406030204" pitchFamily="18" charset="0"/>
              </a:rPr>
              <a:t> </a:t>
            </a:r>
            <a:endParaRPr lang="en-US" b="0"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40E2C9-2FB7-4ED0-B9B0-F2FF2BFAA1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0351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Resist Superiority – Look for opportunity to be influenced by those your are close with</a:t>
            </a:r>
          </a:p>
          <a:p>
            <a:endParaRPr lang="en-US" dirty="0"/>
          </a:p>
          <a:p>
            <a:r>
              <a:rPr lang="en-US" dirty="0"/>
              <a:t>Be Self-Critical – All a person’s ways seem pure to them, but motives are weighed by the Lord. (Proverbs 16:2)</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72AB50F-9ECD-4E53-8308-32415C0AA6EA}" type="slidenum">
              <a:rPr lang="en-US" smtClean="0"/>
              <a:t>32</a:t>
            </a:fld>
            <a:endParaRPr lang="en-US"/>
          </a:p>
        </p:txBody>
      </p:sp>
    </p:spTree>
    <p:extLst>
      <p:ext uri="{BB962C8B-B14F-4D97-AF65-F5344CB8AC3E}">
        <p14:creationId xmlns:p14="http://schemas.microsoft.com/office/powerpoint/2010/main" val="21387417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2AB50F-9ECD-4E53-8308-32415C0AA6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6944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rtl="0" fontAlgn="base">
              <a:spcBef>
                <a:spcPts val="0"/>
              </a:spcBef>
              <a:spcAft>
                <a:spcPts val="0"/>
              </a:spcAft>
              <a:buFont typeface="+mj-lt"/>
              <a:buAutoNum type="arabicPeriod"/>
            </a:pPr>
            <a:r>
              <a:rPr lang="en-US" sz="1200" b="1" i="0" u="none" strike="noStrike" dirty="0">
                <a:solidFill>
                  <a:srgbClr val="000000"/>
                </a:solidFill>
                <a:effectLst/>
                <a:latin typeface="Cambria" panose="02040503050406030204" pitchFamily="18" charset="0"/>
              </a:rPr>
              <a:t> Anger is part of </a:t>
            </a:r>
            <a:r>
              <a:rPr lang="en-US" sz="1200" b="1" i="0" u="none" strike="noStrike" dirty="0" err="1">
                <a:solidFill>
                  <a:srgbClr val="000000"/>
                </a:solidFill>
                <a:effectLst/>
                <a:latin typeface="Cambria" panose="02040503050406030204" pitchFamily="18" charset="0"/>
              </a:rPr>
              <a:t>of</a:t>
            </a:r>
            <a:r>
              <a:rPr lang="en-US" sz="1200" b="1" i="0" u="none" strike="noStrike" dirty="0">
                <a:solidFill>
                  <a:srgbClr val="000000"/>
                </a:solidFill>
                <a:effectLst/>
                <a:latin typeface="Cambria" panose="02040503050406030204" pitchFamily="18" charset="0"/>
              </a:rPr>
              <a:t> the fight-or-flight response</a:t>
            </a:r>
            <a:r>
              <a:rPr lang="en-US" sz="1200" b="0" i="0" u="none" strike="noStrike" dirty="0">
                <a:solidFill>
                  <a:srgbClr val="000000"/>
                </a:solidFill>
                <a:effectLst/>
                <a:latin typeface="Cambria" panose="02040503050406030204" pitchFamily="18" charset="0"/>
              </a:rPr>
              <a:t> </a:t>
            </a:r>
          </a:p>
          <a:p>
            <a:pPr marL="457200" rtl="0" fontAlgn="base">
              <a:spcBef>
                <a:spcPts val="0"/>
              </a:spcBef>
              <a:spcAft>
                <a:spcPts val="0"/>
              </a:spcAft>
              <a:buFont typeface="+mj-lt"/>
              <a:buAutoNum type="arabicPeriod"/>
            </a:pPr>
            <a:endParaRPr lang="en-US" sz="1200" b="0" i="0" u="none" strike="noStrike" dirty="0">
              <a:solidFill>
                <a:srgbClr val="000000"/>
              </a:solidFill>
              <a:effectLst/>
              <a:latin typeface="Cambria" panose="02040503050406030204" pitchFamily="18" charset="0"/>
            </a:endParaRPr>
          </a:p>
          <a:p>
            <a:pPr marL="9144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Triggered by a neuroendocrine processes </a:t>
            </a:r>
          </a:p>
          <a:p>
            <a:pPr marL="914400" rtl="0" fontAlgn="base">
              <a:spcBef>
                <a:spcPts val="0"/>
              </a:spcBef>
              <a:spcAft>
                <a:spcPts val="0"/>
              </a:spcAft>
              <a:buFont typeface="Arial" panose="020B0604020202020204" pitchFamily="34" charset="0"/>
              <a:buChar char="•"/>
            </a:pPr>
            <a:endParaRPr lang="en-US" sz="1200" b="0" i="0" u="none" strike="noStrike" dirty="0">
              <a:solidFill>
                <a:srgbClr val="000000"/>
              </a:solidFill>
              <a:effectLst/>
              <a:latin typeface="Cambria" panose="02040503050406030204" pitchFamily="18" charset="0"/>
            </a:endParaRPr>
          </a:p>
          <a:p>
            <a:pPr marL="9144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Involves the Sympathetic (Exciting) and Parasympathetic Nervous System (Calming)</a:t>
            </a:r>
          </a:p>
          <a:p>
            <a:pPr marL="914400" rtl="0" fontAlgn="base">
              <a:spcBef>
                <a:spcPts val="0"/>
              </a:spcBef>
              <a:spcAft>
                <a:spcPts val="0"/>
              </a:spcAft>
              <a:buFont typeface="Arial" panose="020B0604020202020204" pitchFamily="34" charset="0"/>
              <a:buChar char="•"/>
            </a:pPr>
            <a:endParaRPr lang="en-US" sz="1200" b="0" i="0" u="none" strike="noStrike" dirty="0">
              <a:solidFill>
                <a:srgbClr val="000000"/>
              </a:solidFill>
              <a:effectLst/>
              <a:latin typeface="Cambria" panose="02040503050406030204" pitchFamily="18" charset="0"/>
            </a:endParaRPr>
          </a:p>
          <a:p>
            <a:pPr marL="9144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Signals Brain and Nervous system that Activates organs in our body to perform at a heightened level</a:t>
            </a:r>
          </a:p>
          <a:p>
            <a:pPr marL="914400" rtl="0" fontAlgn="base">
              <a:spcBef>
                <a:spcPts val="0"/>
              </a:spcBef>
              <a:spcAft>
                <a:spcPts val="0"/>
              </a:spcAft>
              <a:buFont typeface="Arial" panose="020B0604020202020204" pitchFamily="34" charset="0"/>
              <a:buChar char="•"/>
            </a:pPr>
            <a:endParaRPr lang="en-US" sz="1200" b="0" i="0" u="none" strike="noStrike" dirty="0">
              <a:solidFill>
                <a:srgbClr val="000000"/>
              </a:solidFill>
              <a:effectLst/>
              <a:latin typeface="Cambria" panose="02040503050406030204" pitchFamily="18" charset="0"/>
            </a:endParaRPr>
          </a:p>
          <a:p>
            <a:pPr marL="9144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Adrenaline and Cortisol enter the blood stream</a:t>
            </a:r>
          </a:p>
          <a:p>
            <a:pPr marL="914400" rtl="0" fontAlgn="base">
              <a:spcBef>
                <a:spcPts val="0"/>
              </a:spcBef>
              <a:spcAft>
                <a:spcPts val="0"/>
              </a:spcAft>
              <a:buFont typeface="Arial" panose="020B0604020202020204" pitchFamily="34" charset="0"/>
              <a:buChar char="•"/>
            </a:pPr>
            <a:endParaRPr lang="en-US" sz="1200" b="0" i="0" u="none" strike="noStrike" dirty="0">
              <a:solidFill>
                <a:srgbClr val="000000"/>
              </a:solidFill>
              <a:effectLst/>
              <a:latin typeface="Cambria" panose="02040503050406030204" pitchFamily="18" charset="0"/>
            </a:endParaRPr>
          </a:p>
          <a:p>
            <a:pPr marL="9144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Heart beats faster</a:t>
            </a:r>
          </a:p>
          <a:p>
            <a:pPr marL="457200" rtl="0" fontAlgn="base">
              <a:spcBef>
                <a:spcPts val="0"/>
              </a:spcBef>
              <a:spcAft>
                <a:spcPts val="0"/>
              </a:spcAft>
              <a:buFont typeface="+mj-lt"/>
              <a:buAutoNum type="arabicPeriod" startAt="2"/>
            </a:pPr>
            <a:r>
              <a:rPr lang="en-US" sz="1200" b="0" i="0" u="none" strike="noStrike" dirty="0">
                <a:solidFill>
                  <a:srgbClr val="000000"/>
                </a:solidFill>
                <a:effectLst/>
                <a:latin typeface="Cambria" panose="02040503050406030204" pitchFamily="18" charset="0"/>
              </a:rPr>
              <a:t> Physical states can make us sensitive to the biological fight or flight response:</a:t>
            </a:r>
          </a:p>
          <a:p>
            <a:pPr marL="914400" rtl="0" fontAlgn="base">
              <a:spcBef>
                <a:spcPts val="0"/>
              </a:spcBef>
              <a:spcAft>
                <a:spcPts val="0"/>
              </a:spcAft>
              <a:buFont typeface="Arial" panose="020B0604020202020204" pitchFamily="34" charset="0"/>
              <a:buChar char="•"/>
            </a:pPr>
            <a:r>
              <a:rPr lang="en-US" sz="1200" b="1" i="0" u="none" strike="noStrike" dirty="0">
                <a:solidFill>
                  <a:srgbClr val="000000"/>
                </a:solidFill>
                <a:effectLst/>
                <a:latin typeface="Cambria" panose="02040503050406030204" pitchFamily="18" charset="0"/>
              </a:rPr>
              <a:t>HALT</a:t>
            </a:r>
          </a:p>
          <a:p>
            <a:pPr marL="9144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Hungry </a:t>
            </a:r>
          </a:p>
          <a:p>
            <a:pPr marL="9144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Anxious (Fear)</a:t>
            </a:r>
          </a:p>
          <a:p>
            <a:pPr marL="9144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Lonely (Depressed/Hopeless/Inferior)</a:t>
            </a:r>
          </a:p>
          <a:p>
            <a:pPr marL="9144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Tired </a:t>
            </a:r>
          </a:p>
          <a:p>
            <a:pPr marL="457200" rtl="0" fontAlgn="base">
              <a:spcBef>
                <a:spcPts val="0"/>
              </a:spcBef>
              <a:spcAft>
                <a:spcPts val="0"/>
              </a:spcAft>
              <a:buFont typeface="+mj-lt"/>
              <a:buAutoNum type="arabicPeriod" startAt="3"/>
            </a:pPr>
            <a:r>
              <a:rPr lang="en-US" sz="1200" b="0" i="0" u="none" strike="noStrike" dirty="0">
                <a:solidFill>
                  <a:srgbClr val="000000"/>
                </a:solidFill>
                <a:effectLst/>
                <a:latin typeface="Cambria" panose="02040503050406030204" pitchFamily="18" charset="0"/>
              </a:rPr>
              <a:t> Flooding - Gottman Theory</a:t>
            </a:r>
          </a:p>
          <a:p>
            <a:pPr rtl="0">
              <a:spcBef>
                <a:spcPts val="0"/>
              </a:spcBef>
              <a:spcAft>
                <a:spcPts val="0"/>
              </a:spcAft>
            </a:pPr>
            <a:endParaRPr lang="en-US" sz="1200" b="1" i="0" u="none" strike="noStrike" dirty="0">
              <a:solidFill>
                <a:srgbClr val="000000"/>
              </a:solidFill>
              <a:effectLst/>
              <a:latin typeface="Cambria" panose="02040503050406030204" pitchFamily="18" charset="0"/>
            </a:endParaRPr>
          </a:p>
          <a:p>
            <a:pPr marL="1085850" lvl="2" indent="-171450" rtl="0">
              <a:spcBef>
                <a:spcPts val="0"/>
              </a:spcBef>
              <a:spcAft>
                <a:spcPts val="0"/>
              </a:spcAft>
              <a:buFont typeface="Arial" panose="020B0604020202020204" pitchFamily="34" charset="0"/>
              <a:buChar char="•"/>
            </a:pPr>
            <a:r>
              <a:rPr lang="en-US" sz="1200" b="1" i="0" u="none" strike="noStrike" dirty="0">
                <a:solidFill>
                  <a:srgbClr val="000000"/>
                </a:solidFill>
                <a:effectLst/>
                <a:latin typeface="Cambria" panose="02040503050406030204" pitchFamily="18" charset="0"/>
              </a:rPr>
              <a:t>Technique #2: Time Out</a:t>
            </a:r>
          </a:p>
          <a:p>
            <a:pPr marL="914400" lvl="2" indent="0" rtl="0">
              <a:spcBef>
                <a:spcPts val="0"/>
              </a:spcBef>
              <a:spcAft>
                <a:spcPts val="0"/>
              </a:spcAft>
              <a:buFont typeface="Arial" panose="020B0604020202020204" pitchFamily="34" charset="0"/>
              <a:buNone/>
            </a:pPr>
            <a:endParaRPr lang="en-US" b="0" dirty="0">
              <a:effectLst/>
            </a:endParaRPr>
          </a:p>
          <a:p>
            <a:pPr marL="457200" rtl="0" fontAlgn="base">
              <a:spcBef>
                <a:spcPts val="0"/>
              </a:spcBef>
              <a:spcAft>
                <a:spcPts val="0"/>
              </a:spcAft>
              <a:buFont typeface="+mj-lt"/>
              <a:buAutoNum type="arabicPeriod" startAt="4"/>
            </a:pPr>
            <a:r>
              <a:rPr lang="en-US" sz="1200" b="0" i="0" u="none" strike="noStrike" dirty="0">
                <a:solidFill>
                  <a:srgbClr val="000000"/>
                </a:solidFill>
                <a:effectLst/>
                <a:latin typeface="Cambria" panose="02040503050406030204" pitchFamily="18" charset="0"/>
              </a:rPr>
              <a:t>Conditions Affecting Physical Health</a:t>
            </a:r>
          </a:p>
          <a:p>
            <a:pPr marL="9144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Major Medical Problems</a:t>
            </a:r>
          </a:p>
          <a:p>
            <a:pPr marL="9144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History of head injuries</a:t>
            </a:r>
          </a:p>
          <a:p>
            <a:pPr marL="9144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Endocrine Disorders (thyroid or adrenal issues)</a:t>
            </a:r>
          </a:p>
          <a:p>
            <a:pPr marL="9144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Neurological Illnesses</a:t>
            </a:r>
          </a:p>
          <a:p>
            <a:pPr marL="9144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Substance abuse, prescribed and non-prescribed meds</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Caffeine, other stimulants</a:t>
            </a:r>
          </a:p>
          <a:p>
            <a:pPr marL="9144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Gender / Age</a:t>
            </a:r>
          </a:p>
          <a:p>
            <a:pPr marL="9144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Health Issues</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Diabetes, Dialysis Treatment</a:t>
            </a:r>
          </a:p>
          <a:p>
            <a:endParaRPr lang="en-US" dirty="0"/>
          </a:p>
        </p:txBody>
      </p:sp>
      <p:sp>
        <p:nvSpPr>
          <p:cNvPr id="4" name="Slide Number Placeholder 3"/>
          <p:cNvSpPr>
            <a:spLocks noGrp="1"/>
          </p:cNvSpPr>
          <p:nvPr>
            <p:ph type="sldNum" sz="quarter" idx="5"/>
          </p:nvPr>
        </p:nvSpPr>
        <p:spPr/>
        <p:txBody>
          <a:bodyPr/>
          <a:lstStyle/>
          <a:p>
            <a:fld id="{372AB50F-9ECD-4E53-8308-32415C0AA6EA}" type="slidenum">
              <a:rPr lang="en-US" smtClean="0"/>
              <a:t>5</a:t>
            </a:fld>
            <a:endParaRPr lang="en-US"/>
          </a:p>
        </p:txBody>
      </p:sp>
    </p:spTree>
    <p:extLst>
      <p:ext uri="{BB962C8B-B14F-4D97-AF65-F5344CB8AC3E}">
        <p14:creationId xmlns:p14="http://schemas.microsoft.com/office/powerpoint/2010/main" val="458078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40E2C9-2FB7-4ED0-B9B0-F2FF2BFAA1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019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100" b="0" i="0" u="none" strike="noStrike" dirty="0">
                <a:solidFill>
                  <a:srgbClr val="000000"/>
                </a:solidFill>
                <a:effectLst/>
                <a:latin typeface="Arial" panose="020B0604020202020204" pitchFamily="34" charset="0"/>
              </a:rPr>
              <a:t>Past</a:t>
            </a:r>
          </a:p>
          <a:p>
            <a:pPr rtl="0">
              <a:spcBef>
                <a:spcPts val="0"/>
              </a:spcBef>
              <a:spcAft>
                <a:spcPts val="0"/>
              </a:spcAft>
            </a:pPr>
            <a:endParaRPr lang="en-US" sz="1100" b="0" i="0" u="none" strike="noStrike" dirty="0">
              <a:solidFill>
                <a:srgbClr val="000000"/>
              </a:solidFill>
              <a:effectLst/>
              <a:latin typeface="Arial" panose="020B0604020202020204" pitchFamily="34" charset="0"/>
            </a:endParaRPr>
          </a:p>
          <a:p>
            <a:pPr rtl="0">
              <a:spcBef>
                <a:spcPts val="0"/>
              </a:spcBef>
              <a:spcAft>
                <a:spcPts val="0"/>
              </a:spcAft>
            </a:pPr>
            <a:r>
              <a:rPr lang="en-US" sz="1100" b="1" i="0" u="none" strike="noStrike" dirty="0">
                <a:solidFill>
                  <a:srgbClr val="000000"/>
                </a:solidFill>
                <a:effectLst/>
                <a:latin typeface="Arial" panose="020B0604020202020204" pitchFamily="34" charset="0"/>
              </a:rPr>
              <a:t>Technique #3 – Life Milestone Journal</a:t>
            </a:r>
          </a:p>
          <a:p>
            <a:pPr rtl="0">
              <a:spcBef>
                <a:spcPts val="0"/>
              </a:spcBef>
              <a:spcAft>
                <a:spcPts val="0"/>
              </a:spcAft>
            </a:pPr>
            <a:endParaRPr lang="en-US" b="0" dirty="0">
              <a:effectLst/>
            </a:endParaRPr>
          </a:p>
          <a:p>
            <a:pPr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history of trauma (child abuse, combat, rape, serious illness), as well as resiliency (how the patient coped with trauma, e.g. friends, family, religion).</a:t>
            </a:r>
          </a:p>
          <a:p>
            <a:pPr rtl="0" fontAlgn="base">
              <a:spcBef>
                <a:spcPts val="0"/>
              </a:spcBef>
              <a:spcAft>
                <a:spcPts val="0"/>
              </a:spcAft>
              <a:buFont typeface="Arial" panose="020B0604020202020204" pitchFamily="34" charset="0"/>
              <a:buNone/>
            </a:pPr>
            <a:endParaRPr lang="en-US" sz="11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sources of self image and role models - How was anger expressed</a:t>
            </a:r>
          </a:p>
          <a:p>
            <a:pPr rtl="0" fontAlgn="base">
              <a:spcBef>
                <a:spcPts val="0"/>
              </a:spcBef>
              <a:spcAft>
                <a:spcPts val="0"/>
              </a:spcAft>
              <a:buFont typeface="Arial" panose="020B0604020202020204" pitchFamily="34" charset="0"/>
              <a:buNone/>
            </a:pPr>
            <a:endParaRPr lang="en-US" sz="11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Past experience with anger</a:t>
            </a:r>
          </a:p>
          <a:p>
            <a:pPr rtl="0" fontAlgn="base">
              <a:spcBef>
                <a:spcPts val="0"/>
              </a:spcBef>
              <a:spcAft>
                <a:spcPts val="0"/>
              </a:spcAft>
              <a:buFont typeface="Arial" panose="020B0604020202020204" pitchFamily="34" charset="0"/>
              <a:buNone/>
            </a:pPr>
            <a:endParaRPr lang="en-US" sz="11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quality of relationships with important figures, such as grand parents, friends, significant teachers, or significant employers.</a:t>
            </a:r>
          </a:p>
          <a:p>
            <a:pPr rtl="0" fontAlgn="base">
              <a:spcBef>
                <a:spcPts val="0"/>
              </a:spcBef>
              <a:spcAft>
                <a:spcPts val="0"/>
              </a:spcAft>
              <a:buFont typeface="Arial" panose="020B0604020202020204" pitchFamily="34" charset="0"/>
              <a:buNone/>
            </a:pPr>
            <a:endParaRPr lang="en-US" sz="11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past medical problems, substance use or psychiatric problems impacted the patient's development and their relevance to patient today.</a:t>
            </a:r>
          </a:p>
          <a:p>
            <a:pPr rtl="0">
              <a:spcBef>
                <a:spcPts val="0"/>
              </a:spcBef>
              <a:spcAft>
                <a:spcPts val="0"/>
              </a:spcAft>
            </a:pPr>
            <a:br>
              <a:rPr lang="en-US" b="0" dirty="0">
                <a:effectLst/>
              </a:rPr>
            </a:br>
            <a:r>
              <a:rPr lang="en-US" sz="1100" b="1" i="0" u="none" strike="noStrike" dirty="0">
                <a:solidFill>
                  <a:srgbClr val="000000"/>
                </a:solidFill>
                <a:effectLst/>
                <a:latin typeface="Arial" panose="020B0604020202020204" pitchFamily="34" charset="0"/>
              </a:rPr>
              <a:t>Present</a:t>
            </a:r>
          </a:p>
          <a:p>
            <a:pPr rtl="0">
              <a:spcBef>
                <a:spcPts val="0"/>
              </a:spcBef>
              <a:spcAft>
                <a:spcPts val="0"/>
              </a:spcAft>
            </a:pPr>
            <a:endParaRPr lang="en-US" b="0" dirty="0">
              <a:effectLst/>
            </a:endParaRPr>
          </a:p>
          <a:p>
            <a:pPr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recent events and experiences that prompted appointment.</a:t>
            </a:r>
          </a:p>
          <a:p>
            <a:pPr marL="457200" rtl="0" fontAlgn="base">
              <a:spcBef>
                <a:spcPts val="0"/>
              </a:spcBef>
              <a:spcAft>
                <a:spcPts val="0"/>
              </a:spcAft>
              <a:buFont typeface="Arial" panose="020B0604020202020204" pitchFamily="34" charset="0"/>
              <a:buChar char="•"/>
            </a:pPr>
            <a:r>
              <a:rPr lang="en-US" sz="1200" b="1" i="0" u="none" strike="noStrike" dirty="0">
                <a:solidFill>
                  <a:srgbClr val="000000"/>
                </a:solidFill>
                <a:effectLst/>
                <a:latin typeface="Cambria" panose="02040503050406030204" pitchFamily="18" charset="0"/>
              </a:rPr>
              <a:t>      Revisit - Technique #1: The Anger Log</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Situation, Thoughts, Emotions, Behavior</a:t>
            </a:r>
          </a:p>
          <a:p>
            <a:pPr marL="457200" lvl="1" indent="0" rtl="0" fontAlgn="base">
              <a:spcBef>
                <a:spcPts val="0"/>
              </a:spcBef>
              <a:spcAft>
                <a:spcPts val="0"/>
              </a:spcAft>
              <a:buFont typeface="Arial" panose="020B0604020202020204" pitchFamily="34" charset="0"/>
              <a:buNone/>
            </a:pPr>
            <a:endParaRPr lang="en-US" sz="1200" b="1" i="0" u="none" strike="noStrike" dirty="0">
              <a:solidFill>
                <a:srgbClr val="000000"/>
              </a:solidFill>
              <a:effectLst/>
              <a:latin typeface="Cambria" panose="02040503050406030204" pitchFamily="18" charset="0"/>
            </a:endParaRPr>
          </a:p>
          <a:p>
            <a:pPr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current stressors? Do they have any symbolic meaning?</a:t>
            </a:r>
          </a:p>
          <a:p>
            <a:pPr rtl="0" fontAlgn="base">
              <a:spcBef>
                <a:spcPts val="0"/>
              </a:spcBef>
              <a:spcAft>
                <a:spcPts val="0"/>
              </a:spcAft>
              <a:buFont typeface="Arial" panose="020B0604020202020204" pitchFamily="34" charset="0"/>
              <a:buNone/>
            </a:pPr>
            <a:endParaRPr lang="en-US" sz="11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coping skills, defense mechanisms, presence or absence of cognitive distortions.</a:t>
            </a:r>
          </a:p>
          <a:p>
            <a:pPr lvl="1"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 Projecting Anger – Asking for Peanuts in the Bar (people are always trying to pick a fight with me) </a:t>
            </a:r>
          </a:p>
          <a:p>
            <a:pPr rtl="0" fontAlgn="base">
              <a:spcBef>
                <a:spcPts val="0"/>
              </a:spcBef>
              <a:spcAft>
                <a:spcPts val="0"/>
              </a:spcAft>
              <a:buFont typeface="Arial" panose="020B0604020202020204" pitchFamily="34" charset="0"/>
              <a:buNone/>
            </a:pPr>
            <a:endParaRPr lang="en-US" sz="11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Consider current developmental demands on the person, such as:</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marriage, </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divorce, </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birth, </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children leaving home, </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loss, </a:t>
            </a:r>
          </a:p>
          <a:p>
            <a:pPr rtl="0">
              <a:spcBef>
                <a:spcPts val="0"/>
              </a:spcBef>
              <a:spcAft>
                <a:spcPts val="0"/>
              </a:spcAft>
            </a:pPr>
            <a:br>
              <a:rPr lang="en-US" b="0" dirty="0">
                <a:effectLst/>
              </a:rPr>
            </a:br>
            <a:r>
              <a:rPr lang="en-US" sz="1200" b="1" i="0" u="none" strike="noStrike" dirty="0">
                <a:solidFill>
                  <a:srgbClr val="000000"/>
                </a:solidFill>
                <a:effectLst/>
                <a:latin typeface="Cambria" panose="02040503050406030204" pitchFamily="18" charset="0"/>
              </a:rPr>
              <a:t>2 Critical Psychological Factors: </a:t>
            </a:r>
          </a:p>
          <a:p>
            <a:pPr rtl="0">
              <a:spcBef>
                <a:spcPts val="0"/>
              </a:spcBef>
              <a:spcAft>
                <a:spcPts val="0"/>
              </a:spcAft>
            </a:pPr>
            <a:endParaRPr lang="en-US" b="0" dirty="0">
              <a:effectLst/>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Level of Self-Awareness</a:t>
            </a:r>
          </a:p>
          <a:p>
            <a:pPr rtl="0" fontAlgn="base">
              <a:spcBef>
                <a:spcPts val="0"/>
              </a:spcBef>
              <a:spcAft>
                <a:spcPts val="0"/>
              </a:spcAft>
              <a:buFont typeface="Arial" panose="020B0604020202020204" pitchFamily="34" charset="0"/>
              <a:buChar char="•"/>
            </a:pPr>
            <a:endParaRPr lang="en-US" sz="1200" b="0" i="0" u="none" strike="noStrike" dirty="0">
              <a:solidFill>
                <a:srgbClr val="000000"/>
              </a:solidFill>
              <a:effectLst/>
              <a:latin typeface="Cambria" panose="02040503050406030204" pitchFamily="18" charset="0"/>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Level of Self-Regulation/Self-Control</a:t>
            </a:r>
          </a:p>
          <a:p>
            <a:pPr rtl="0" fontAlgn="base">
              <a:spcBef>
                <a:spcPts val="0"/>
              </a:spcBef>
              <a:spcAft>
                <a:spcPts val="0"/>
              </a:spcAft>
              <a:buFont typeface="Arial" panose="020B0604020202020204" pitchFamily="34" charset="0"/>
              <a:buNone/>
            </a:pPr>
            <a:endParaRPr lang="en-US" sz="1200" b="0" i="0" u="none" strike="noStrike" dirty="0">
              <a:solidFill>
                <a:srgbClr val="000000"/>
              </a:solidFill>
              <a:effectLst/>
              <a:latin typeface="Cambria" panose="02040503050406030204" pitchFamily="18" charset="0"/>
            </a:endParaRPr>
          </a:p>
          <a:p>
            <a:pPr marL="4572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      How do these Patterns are Established Over Time</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Healthy vs. Unhealthy Anger</a:t>
            </a:r>
          </a:p>
          <a:p>
            <a:pPr rtl="0">
              <a:spcBef>
                <a:spcPts val="0"/>
              </a:spcBef>
              <a:spcAft>
                <a:spcPts val="0"/>
              </a:spcAft>
            </a:pPr>
            <a:br>
              <a:rPr lang="en-US" b="0" dirty="0">
                <a:effectLst/>
              </a:rPr>
            </a:br>
            <a:r>
              <a:rPr lang="en-US" sz="1200" b="1" i="0" u="none" strike="noStrike" dirty="0">
                <a:solidFill>
                  <a:srgbClr val="000000"/>
                </a:solidFill>
                <a:effectLst/>
                <a:latin typeface="Cambria" panose="02040503050406030204" pitchFamily="18" charset="0"/>
              </a:rPr>
              <a:t>Basic Unhealthy Styles of Anger</a:t>
            </a:r>
          </a:p>
          <a:p>
            <a:pPr rtl="0">
              <a:spcBef>
                <a:spcPts val="0"/>
              </a:spcBef>
              <a:spcAft>
                <a:spcPts val="0"/>
              </a:spcAft>
            </a:pPr>
            <a:endParaRPr lang="en-US" b="0" dirty="0">
              <a:effectLst/>
            </a:endParaRPr>
          </a:p>
          <a:p>
            <a:pPr marL="1085850" indent="-171450" rtl="0" fontAlgn="base">
              <a:spcBef>
                <a:spcPts val="0"/>
              </a:spcBef>
              <a:spcAft>
                <a:spcPts val="0"/>
              </a:spcAft>
              <a:buFont typeface="Arial" panose="020B0604020202020204" pitchFamily="34" charset="0"/>
              <a:buChar char="•"/>
            </a:pPr>
            <a:r>
              <a:rPr lang="en-US" sz="1200" b="1" i="0" u="none" strike="noStrike" dirty="0">
                <a:solidFill>
                  <a:srgbClr val="000000"/>
                </a:solidFill>
                <a:effectLst/>
                <a:latin typeface="Cambria" panose="02040503050406030204" pitchFamily="18" charset="0"/>
              </a:rPr>
              <a:t>Avoiders</a:t>
            </a:r>
            <a:r>
              <a:rPr lang="en-US" sz="1200" b="0" i="0" u="none" strike="noStrike" dirty="0">
                <a:solidFill>
                  <a:srgbClr val="000000"/>
                </a:solidFill>
                <a:effectLst/>
                <a:latin typeface="Cambria" panose="02040503050406030204" pitchFamily="18" charset="0"/>
              </a:rPr>
              <a:t> – of both conflict and anger.  Have no method of expressing anger</a:t>
            </a:r>
          </a:p>
          <a:p>
            <a:pPr marL="15430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000000"/>
                </a:solidFill>
                <a:effectLst/>
                <a:latin typeface="Cambria" panose="02040503050406030204" pitchFamily="18" charset="0"/>
              </a:rPr>
              <a:t>Anger is internalized (repressed)</a:t>
            </a:r>
          </a:p>
          <a:p>
            <a:pPr marL="15430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dirty="0">
              <a:solidFill>
                <a:srgbClr val="000000"/>
              </a:solidFill>
              <a:effectLst/>
              <a:latin typeface="Cambria" panose="02040503050406030204" pitchFamily="18" charset="0"/>
            </a:endParaRPr>
          </a:p>
          <a:p>
            <a:pPr marL="10858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dirty="0">
                <a:solidFill>
                  <a:srgbClr val="000000"/>
                </a:solidFill>
                <a:effectLst/>
                <a:latin typeface="Cambria" panose="02040503050406030204" pitchFamily="18" charset="0"/>
              </a:rPr>
              <a:t>Distrust </a:t>
            </a:r>
            <a:r>
              <a:rPr lang="en-US" sz="1200" b="0" i="0" u="none" strike="noStrike" dirty="0">
                <a:solidFill>
                  <a:srgbClr val="000000"/>
                </a:solidFill>
                <a:effectLst/>
                <a:latin typeface="Cambria" panose="02040503050406030204" pitchFamily="18" charset="0"/>
              </a:rPr>
              <a:t>– paranoia, expecting others to be hurtful. Justified attacks </a:t>
            </a:r>
          </a:p>
          <a:p>
            <a:pPr marL="914400" indent="0" rtl="0" fontAlgn="base">
              <a:spcBef>
                <a:spcPts val="0"/>
              </a:spcBef>
              <a:spcAft>
                <a:spcPts val="0"/>
              </a:spcAft>
              <a:buFont typeface="Arial" panose="020B0604020202020204" pitchFamily="34" charset="0"/>
              <a:buNone/>
            </a:pPr>
            <a:endParaRPr lang="en-US" sz="1200" b="0" i="0" u="none" strike="noStrike" dirty="0">
              <a:solidFill>
                <a:srgbClr val="000000"/>
              </a:solidFill>
              <a:effectLst/>
              <a:latin typeface="Cambria" panose="02040503050406030204" pitchFamily="18" charset="0"/>
            </a:endParaRPr>
          </a:p>
          <a:p>
            <a:pPr marL="1085850" indent="-171450" rtl="0" fontAlgn="base">
              <a:spcBef>
                <a:spcPts val="0"/>
              </a:spcBef>
              <a:spcAft>
                <a:spcPts val="0"/>
              </a:spcAft>
              <a:buFont typeface="Arial" panose="020B0604020202020204" pitchFamily="34" charset="0"/>
              <a:buChar char="•"/>
            </a:pPr>
            <a:r>
              <a:rPr lang="en-US" sz="1200" b="1" i="0" u="none" strike="noStrike" dirty="0">
                <a:solidFill>
                  <a:srgbClr val="000000"/>
                </a:solidFill>
                <a:effectLst/>
                <a:latin typeface="Cambria" panose="02040503050406030204" pitchFamily="18" charset="0"/>
              </a:rPr>
              <a:t>Aggressive Anger</a:t>
            </a:r>
            <a:r>
              <a:rPr lang="en-US" sz="1200" b="0" i="0" u="none" strike="noStrike" dirty="0">
                <a:solidFill>
                  <a:srgbClr val="000000"/>
                </a:solidFill>
                <a:effectLst/>
                <a:latin typeface="Cambria" panose="02040503050406030204" pitchFamily="18" charset="0"/>
              </a:rPr>
              <a:t> is sudden anger, externalized, "turned loose“.  Intimidation can be a form of deliberate aggressive anger. </a:t>
            </a:r>
          </a:p>
          <a:p>
            <a:pPr marL="914400" rtl="0" fontAlgn="base">
              <a:spcBef>
                <a:spcPts val="0"/>
              </a:spcBef>
              <a:spcAft>
                <a:spcPts val="0"/>
              </a:spcAft>
              <a:buFont typeface="+mj-lt"/>
              <a:buNone/>
            </a:pPr>
            <a:endParaRPr lang="en-US" sz="1200" b="0" i="0" u="none" strike="noStrike" dirty="0">
              <a:solidFill>
                <a:srgbClr val="000000"/>
              </a:solidFill>
              <a:effectLst/>
              <a:latin typeface="Cambria" panose="02040503050406030204" pitchFamily="18" charset="0"/>
            </a:endParaRPr>
          </a:p>
          <a:p>
            <a:pPr marL="1085850" indent="-171450" rtl="0" fontAlgn="base">
              <a:spcBef>
                <a:spcPts val="0"/>
              </a:spcBef>
              <a:spcAft>
                <a:spcPts val="0"/>
              </a:spcAft>
              <a:buFont typeface="Arial" panose="020B0604020202020204" pitchFamily="34" charset="0"/>
              <a:buChar char="•"/>
            </a:pPr>
            <a:r>
              <a:rPr lang="en-US" sz="1200" b="1" i="0" u="none" strike="noStrike" dirty="0">
                <a:solidFill>
                  <a:srgbClr val="000000"/>
                </a:solidFill>
                <a:effectLst/>
                <a:latin typeface="Cambria" panose="02040503050406030204" pitchFamily="18" charset="0"/>
              </a:rPr>
              <a:t>Generalized anger </a:t>
            </a:r>
            <a:r>
              <a:rPr lang="en-US" sz="1200" b="0" i="0" u="none" strike="noStrike" dirty="0">
                <a:solidFill>
                  <a:srgbClr val="000000"/>
                </a:solidFill>
                <a:effectLst/>
                <a:latin typeface="Cambria" panose="02040503050406030204" pitchFamily="18" charset="0"/>
              </a:rPr>
              <a:t>– involves a critical, hostile, worldview. Chronic/Pervasive anger brings the perception that nothing is right.</a:t>
            </a:r>
          </a:p>
          <a:p>
            <a:pPr marL="914400" indent="0" rtl="0" fontAlgn="base">
              <a:spcBef>
                <a:spcPts val="0"/>
              </a:spcBef>
              <a:spcAft>
                <a:spcPts val="0"/>
              </a:spcAft>
              <a:buFont typeface="Arial" panose="020B0604020202020204" pitchFamily="34" charset="0"/>
              <a:buNone/>
            </a:pPr>
            <a:endParaRPr lang="en-US" sz="1200" b="0" i="0" u="none" strike="noStrike" dirty="0">
              <a:solidFill>
                <a:srgbClr val="000000"/>
              </a:solidFill>
              <a:effectLst/>
              <a:latin typeface="Cambria" panose="02040503050406030204" pitchFamily="18" charset="0"/>
            </a:endParaRPr>
          </a:p>
          <a:p>
            <a:pPr marL="1085850"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Resentment/Hatred </a:t>
            </a:r>
          </a:p>
          <a:p>
            <a:pPr marL="914400" rtl="0" fontAlgn="base">
              <a:spcBef>
                <a:spcPts val="0"/>
              </a:spcBef>
              <a:spcAft>
                <a:spcPts val="0"/>
              </a:spcAft>
              <a:buFont typeface="+mj-lt"/>
              <a:buNone/>
            </a:pPr>
            <a:endParaRPr lang="en-US" sz="1200" b="0" i="0" u="none" strike="noStrike" dirty="0">
              <a:solidFill>
                <a:srgbClr val="000000"/>
              </a:solidFill>
              <a:effectLst/>
              <a:latin typeface="Cambria" panose="02040503050406030204" pitchFamily="18" charset="0"/>
            </a:endParaRPr>
          </a:p>
          <a:p>
            <a:pPr marL="1085850" indent="-171450" rtl="0" fontAlgn="base">
              <a:spcBef>
                <a:spcPts val="0"/>
              </a:spcBef>
              <a:spcAft>
                <a:spcPts val="0"/>
              </a:spcAft>
              <a:buFont typeface="Arial" panose="020B0604020202020204" pitchFamily="34" charset="0"/>
              <a:buChar char="•"/>
            </a:pPr>
            <a:r>
              <a:rPr lang="en-US" sz="1200" b="1" i="0" u="none" strike="noStrike" dirty="0">
                <a:solidFill>
                  <a:srgbClr val="000000"/>
                </a:solidFill>
                <a:effectLst/>
                <a:latin typeface="Cambria" panose="02040503050406030204" pitchFamily="18" charset="0"/>
              </a:rPr>
              <a:t>Passive/Aggressive </a:t>
            </a:r>
            <a:r>
              <a:rPr lang="en-US" sz="1200" b="0" i="0" u="none" strike="noStrike" dirty="0">
                <a:solidFill>
                  <a:srgbClr val="000000"/>
                </a:solidFill>
                <a:effectLst/>
                <a:latin typeface="Cambria" panose="02040503050406030204" pitchFamily="18" charset="0"/>
              </a:rPr>
              <a:t>– expression of anger in subtle ways including non-cooperation, stalling, sabotaging. </a:t>
            </a:r>
          </a:p>
          <a:p>
            <a:pPr rtl="0">
              <a:spcBef>
                <a:spcPts val="0"/>
              </a:spcBef>
              <a:spcAft>
                <a:spcPts val="0"/>
              </a:spcAft>
            </a:pPr>
            <a:br>
              <a:rPr lang="en-US" b="0" dirty="0">
                <a:effectLst/>
              </a:rPr>
            </a:br>
            <a:r>
              <a:rPr lang="en-US" b="0" dirty="0">
                <a:effectLst/>
              </a:rPr>
              <a:t>Healthy Forms of Anger</a:t>
            </a:r>
          </a:p>
          <a:p>
            <a:pPr rtl="0">
              <a:spcBef>
                <a:spcPts val="0"/>
              </a:spcBef>
              <a:spcAft>
                <a:spcPts val="0"/>
              </a:spcAft>
            </a:pPr>
            <a:endParaRPr lang="en-US" sz="1200" b="0" i="0" u="none" strike="noStrike" dirty="0">
              <a:solidFill>
                <a:srgbClr val="000000"/>
              </a:solidFill>
              <a:effectLst/>
              <a:latin typeface="Cambria" panose="02040503050406030204" pitchFamily="18" charset="0"/>
            </a:endParaRP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Moral Outrage – righteous indignation, people who are fighting for a cause.</a:t>
            </a:r>
          </a:p>
          <a:p>
            <a:pPr marL="0" indent="0" rtl="0">
              <a:spcBef>
                <a:spcPts val="0"/>
              </a:spcBef>
              <a:spcAft>
                <a:spcPts val="0"/>
              </a:spcAft>
              <a:buFont typeface="Arial" panose="020B0604020202020204" pitchFamily="34" charset="0"/>
              <a:buNone/>
            </a:pPr>
            <a:endParaRPr lang="en-US" sz="1200" b="1" i="0" u="none" strike="noStrike" dirty="0">
              <a:solidFill>
                <a:srgbClr val="000000"/>
              </a:solidFill>
              <a:effectLst/>
              <a:latin typeface="Cambria" panose="02040503050406030204" pitchFamily="18" charset="0"/>
            </a:endParaRPr>
          </a:p>
          <a:p>
            <a:pPr rtl="0">
              <a:spcBef>
                <a:spcPts val="0"/>
              </a:spcBef>
              <a:spcAft>
                <a:spcPts val="0"/>
              </a:spcAft>
            </a:pPr>
            <a:r>
              <a:rPr lang="en-US" sz="1200" b="1" i="0" u="none" strike="noStrike" dirty="0">
                <a:solidFill>
                  <a:srgbClr val="000000"/>
                </a:solidFill>
                <a:effectLst/>
                <a:latin typeface="Cambria" panose="02040503050406030204" pitchFamily="18" charset="0"/>
              </a:rPr>
              <a:t>Technique #4</a:t>
            </a:r>
            <a:r>
              <a:rPr lang="en-US" sz="1200" b="0" i="0" u="none" strike="noStrike" dirty="0">
                <a:solidFill>
                  <a:srgbClr val="000000"/>
                </a:solidFill>
                <a:effectLst/>
                <a:latin typeface="Cambria" panose="02040503050406030204" pitchFamily="18" charset="0"/>
              </a:rPr>
              <a:t> - </a:t>
            </a:r>
            <a:r>
              <a:rPr lang="en-US" sz="1200" b="1" i="0" u="none" strike="noStrike" dirty="0">
                <a:solidFill>
                  <a:srgbClr val="000000"/>
                </a:solidFill>
                <a:effectLst/>
                <a:latin typeface="Cambria" panose="02040503050406030204" pitchFamily="18" charset="0"/>
              </a:rPr>
              <a:t>Identify and Acknowledge Healthy vs. Unhealthy</a:t>
            </a:r>
          </a:p>
          <a:p>
            <a:pPr rtl="0">
              <a:spcBef>
                <a:spcPts val="0"/>
              </a:spcBef>
              <a:spcAft>
                <a:spcPts val="0"/>
              </a:spcAft>
            </a:pPr>
            <a:endParaRPr lang="en-US" b="0" dirty="0">
              <a:effectLst/>
            </a:endParaRPr>
          </a:p>
          <a:p>
            <a:pPr marL="9144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rPr>
              <a:t> Unhealthy = Reacting to a Triggers Situations</a:t>
            </a:r>
          </a:p>
          <a:p>
            <a:pPr marL="914400" rtl="0" fontAlgn="base">
              <a:spcBef>
                <a:spcPts val="0"/>
              </a:spcBef>
              <a:spcAft>
                <a:spcPts val="0"/>
              </a:spcAft>
              <a:buFont typeface="Arial" panose="020B0604020202020204" pitchFamily="34" charset="0"/>
              <a:buChar char="•"/>
            </a:pPr>
            <a:endParaRPr lang="en-US" sz="1200" b="1" i="0" u="none" strike="noStrike" dirty="0">
              <a:solidFill>
                <a:srgbClr val="000000"/>
              </a:solidFill>
              <a:effectLst/>
              <a:latin typeface="Cambria" panose="02040503050406030204" pitchFamily="18" charset="0"/>
            </a:endParaRPr>
          </a:p>
          <a:p>
            <a:pPr marL="914400" rtl="0" fontAlgn="base">
              <a:spcBef>
                <a:spcPts val="0"/>
              </a:spcBef>
              <a:spcAft>
                <a:spcPts val="0"/>
              </a:spcAft>
              <a:buFont typeface="Arial" panose="020B0604020202020204" pitchFamily="34" charset="0"/>
              <a:buChar char="•"/>
            </a:pPr>
            <a:r>
              <a:rPr lang="en-US" sz="1200" b="1" i="0" u="none" strike="noStrike" dirty="0">
                <a:solidFill>
                  <a:srgbClr val="000000"/>
                </a:solidFill>
                <a:effectLst/>
                <a:latin typeface="Cambria" panose="02040503050406030204" pitchFamily="18" charset="0"/>
              </a:rPr>
              <a:t> Healthy = Responding to a Trigger Situation - Assertiveness - RESPONDING TO ANGER</a:t>
            </a:r>
          </a:p>
          <a:p>
            <a:pPr marL="914400" rtl="0" fontAlgn="base">
              <a:spcBef>
                <a:spcPts val="0"/>
              </a:spcBef>
              <a:spcAft>
                <a:spcPts val="0"/>
              </a:spcAft>
              <a:buFont typeface="Arial" panose="020B0604020202020204" pitchFamily="34" charset="0"/>
              <a:buChar char="•"/>
            </a:pPr>
            <a:endParaRPr lang="en-US" sz="1200" b="1" i="0" u="none" strike="noStrike" dirty="0">
              <a:solidFill>
                <a:srgbClr val="000000"/>
              </a:solidFill>
              <a:effectLst/>
              <a:latin typeface="Cambria" panose="02040503050406030204" pitchFamily="18" charset="0"/>
            </a:endParaRPr>
          </a:p>
          <a:p>
            <a:pPr marL="914400" rtl="0" fontAlgn="base">
              <a:spcBef>
                <a:spcPts val="0"/>
              </a:spcBef>
              <a:spcAft>
                <a:spcPts val="0"/>
              </a:spcAft>
              <a:buFont typeface="Arial" panose="020B0604020202020204" pitchFamily="34" charset="0"/>
              <a:buChar char="•"/>
            </a:pPr>
            <a:r>
              <a:rPr lang="en-US" sz="1200" b="1" i="0" u="none" strike="noStrike" dirty="0">
                <a:solidFill>
                  <a:srgbClr val="000000"/>
                </a:solidFill>
                <a:effectLst/>
                <a:latin typeface="Cambria" panose="02040503050406030204" pitchFamily="18" charset="0"/>
              </a:rPr>
              <a:t> </a:t>
            </a:r>
            <a:r>
              <a:rPr lang="en-US" sz="1200" b="0" i="0" u="none" strike="noStrike" dirty="0">
                <a:solidFill>
                  <a:srgbClr val="000000"/>
                </a:solidFill>
                <a:effectLst/>
                <a:latin typeface="Cambria" panose="02040503050406030204" pitchFamily="18" charset="0"/>
              </a:rPr>
              <a:t>Coping Skills - Deal with it directly</a:t>
            </a:r>
          </a:p>
          <a:p>
            <a:pPr marL="914400" rtl="0" fontAlgn="base">
              <a:spcBef>
                <a:spcPts val="0"/>
              </a:spcBef>
              <a:spcAft>
                <a:spcPts val="0"/>
              </a:spcAft>
              <a:buFont typeface="Arial" panose="020B0604020202020204" pitchFamily="34" charset="0"/>
              <a:buChar char="•"/>
            </a:pPr>
            <a:endParaRPr lang="en-US" sz="1200" b="1" i="0" u="none" strike="noStrike" dirty="0">
              <a:solidFill>
                <a:srgbClr val="000000"/>
              </a:solidFill>
              <a:effectLst/>
              <a:latin typeface="Cambria" panose="02040503050406030204" pitchFamily="18" charset="0"/>
            </a:endParaRPr>
          </a:p>
          <a:p>
            <a:pPr marL="914400" rtl="0" fontAlgn="base">
              <a:spcBef>
                <a:spcPts val="0"/>
              </a:spcBef>
              <a:spcAft>
                <a:spcPts val="0"/>
              </a:spcAft>
              <a:buFont typeface="Arial" panose="020B0604020202020204" pitchFamily="34" charset="0"/>
              <a:buChar char="•"/>
            </a:pPr>
            <a:r>
              <a:rPr lang="en-US" sz="1200" b="1" i="0" u="none" strike="noStrike" dirty="0">
                <a:solidFill>
                  <a:srgbClr val="000000"/>
                </a:solidFill>
                <a:effectLst/>
                <a:latin typeface="Cambria" panose="02040503050406030204" pitchFamily="18" charset="0"/>
              </a:rPr>
              <a:t> Gain Insight Into Development of Bitterness</a:t>
            </a:r>
          </a:p>
          <a:p>
            <a:pPr rtl="0">
              <a:spcBef>
                <a:spcPts val="0"/>
              </a:spcBef>
              <a:spcAft>
                <a:spcPts val="0"/>
              </a:spcAft>
            </a:pPr>
            <a:br>
              <a:rPr lang="en-US" b="0" dirty="0">
                <a:effectLst/>
              </a:rPr>
            </a:br>
            <a:r>
              <a:rPr lang="en-US" sz="1200" b="1" i="0" u="none" strike="noStrike" dirty="0">
                <a:solidFill>
                  <a:srgbClr val="000000"/>
                </a:solidFill>
                <a:effectLst/>
                <a:latin typeface="Cambria" panose="02040503050406030204" pitchFamily="18" charset="0"/>
              </a:rPr>
              <a:t>Definition:</a:t>
            </a:r>
            <a:r>
              <a:rPr lang="en-US" sz="1200" b="0" i="0" u="none" strike="noStrike" dirty="0">
                <a:solidFill>
                  <a:srgbClr val="000000"/>
                </a:solidFill>
                <a:effectLst/>
                <a:latin typeface="Cambria" panose="02040503050406030204" pitchFamily="18" charset="0"/>
              </a:rPr>
              <a:t> Bitterness is an attitude of extended and intense anger and hostility.  It can be accompanied by resentment and a desire for revenge.</a:t>
            </a:r>
          </a:p>
          <a:p>
            <a:pPr rtl="0">
              <a:spcBef>
                <a:spcPts val="0"/>
              </a:spcBef>
              <a:spcAft>
                <a:spcPts val="0"/>
              </a:spcAft>
            </a:pPr>
            <a:r>
              <a:rPr lang="en-US" sz="1200" b="0" i="0" u="none" strike="noStrike" dirty="0">
                <a:solidFill>
                  <a:srgbClr val="000000"/>
                </a:solidFill>
                <a:effectLst/>
                <a:latin typeface="Cambria" panose="02040503050406030204" pitchFamily="18" charset="0"/>
              </a:rPr>
              <a:t> </a:t>
            </a:r>
            <a:endParaRPr lang="en-US" b="0" dirty="0">
              <a:effectLst/>
            </a:endParaRPr>
          </a:p>
          <a:p>
            <a:pPr marL="914400" rtl="0" fontAlgn="base">
              <a:spcBef>
                <a:spcPts val="0"/>
              </a:spcBef>
              <a:spcAft>
                <a:spcPts val="0"/>
              </a:spcAft>
              <a:buFont typeface="+mj-lt"/>
              <a:buAutoNum type="arabicPeriod"/>
            </a:pPr>
            <a:r>
              <a:rPr lang="en-US" sz="1200" b="0" i="0" u="none" strike="noStrike" dirty="0">
                <a:solidFill>
                  <a:srgbClr val="000000"/>
                </a:solidFill>
                <a:effectLst/>
                <a:latin typeface="Cambria" panose="02040503050406030204" pitchFamily="18" charset="0"/>
              </a:rPr>
              <a:t> </a:t>
            </a:r>
            <a:r>
              <a:rPr lang="en-US" sz="1200" b="1" i="0" u="none" strike="noStrike" dirty="0">
                <a:solidFill>
                  <a:srgbClr val="000000"/>
                </a:solidFill>
                <a:effectLst/>
                <a:latin typeface="Cambria" panose="02040503050406030204" pitchFamily="18" charset="0"/>
              </a:rPr>
              <a:t>Long Term - Intense Unresolved Anger</a:t>
            </a:r>
          </a:p>
          <a:p>
            <a:pPr marL="914400" rtl="0" fontAlgn="base">
              <a:spcBef>
                <a:spcPts val="0"/>
              </a:spcBef>
              <a:spcAft>
                <a:spcPts val="0"/>
              </a:spcAft>
              <a:buFont typeface="+mj-lt"/>
              <a:buAutoNum type="arabicPeriod"/>
            </a:pPr>
            <a:r>
              <a:rPr lang="en-US" sz="1200" b="1" i="0" u="none" strike="noStrike" dirty="0">
                <a:solidFill>
                  <a:srgbClr val="000000"/>
                </a:solidFill>
                <a:effectLst/>
                <a:latin typeface="Cambria" panose="02040503050406030204" pitchFamily="18" charset="0"/>
              </a:rPr>
              <a:t> Inability to Grieve</a:t>
            </a:r>
          </a:p>
          <a:p>
            <a:pPr marL="914400" rtl="0" fontAlgn="base">
              <a:spcBef>
                <a:spcPts val="0"/>
              </a:spcBef>
              <a:spcAft>
                <a:spcPts val="0"/>
              </a:spcAft>
              <a:buFont typeface="+mj-lt"/>
              <a:buAutoNum type="arabicPeriod"/>
            </a:pPr>
            <a:r>
              <a:rPr lang="en-US" sz="1200" b="1" i="0" u="none" strike="noStrike" dirty="0">
                <a:solidFill>
                  <a:srgbClr val="000000"/>
                </a:solidFill>
                <a:effectLst/>
                <a:latin typeface="Cambria" panose="02040503050406030204" pitchFamily="18" charset="0"/>
              </a:rPr>
              <a:t> Core Issue - Inability to Forgive</a:t>
            </a:r>
          </a:p>
        </p:txBody>
      </p:sp>
      <p:sp>
        <p:nvSpPr>
          <p:cNvPr id="4" name="Slide Number Placeholder 3"/>
          <p:cNvSpPr>
            <a:spLocks noGrp="1"/>
          </p:cNvSpPr>
          <p:nvPr>
            <p:ph type="sldNum" sz="quarter" idx="5"/>
          </p:nvPr>
        </p:nvSpPr>
        <p:spPr/>
        <p:txBody>
          <a:bodyPr/>
          <a:lstStyle/>
          <a:p>
            <a:fld id="{372AB50F-9ECD-4E53-8308-32415C0AA6EA}" type="slidenum">
              <a:rPr lang="en-US" smtClean="0"/>
              <a:t>7</a:t>
            </a:fld>
            <a:endParaRPr lang="en-US"/>
          </a:p>
        </p:txBody>
      </p:sp>
    </p:spTree>
    <p:extLst>
      <p:ext uri="{BB962C8B-B14F-4D97-AF65-F5344CB8AC3E}">
        <p14:creationId xmlns:p14="http://schemas.microsoft.com/office/powerpoint/2010/main" val="1893343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31F20"/>
                </a:solidFill>
                <a:effectLst/>
                <a:latin typeface="Proxima Nova"/>
              </a:rPr>
              <a:t>Identify Cognitive Barriers with Client Collaboratively</a:t>
            </a:r>
          </a:p>
          <a:p>
            <a:pPr algn="l"/>
            <a:endParaRPr lang="en-US" b="1" i="0" dirty="0">
              <a:solidFill>
                <a:srgbClr val="231F20"/>
              </a:solidFill>
              <a:effectLst/>
              <a:latin typeface="Proxima Nova"/>
            </a:endParaRPr>
          </a:p>
          <a:p>
            <a:pPr algn="l"/>
            <a:r>
              <a:rPr lang="en-US" b="1" i="0" dirty="0">
                <a:solidFill>
                  <a:srgbClr val="231F20"/>
                </a:solidFill>
                <a:effectLst/>
                <a:latin typeface="Proxima Nova"/>
              </a:rPr>
              <a:t>These have been identified in research leading to emotional distress that result in anger and aggression</a:t>
            </a:r>
          </a:p>
          <a:p>
            <a:pPr algn="l"/>
            <a:endParaRPr lang="en-US" b="1" i="0" dirty="0">
              <a:solidFill>
                <a:srgbClr val="231F20"/>
              </a:solidFill>
              <a:effectLst/>
              <a:latin typeface="Proxima Nova"/>
            </a:endParaRPr>
          </a:p>
          <a:p>
            <a:pPr algn="l"/>
            <a:r>
              <a:rPr lang="en-US" b="1" i="0" dirty="0">
                <a:solidFill>
                  <a:srgbClr val="231F20"/>
                </a:solidFill>
                <a:effectLst/>
                <a:latin typeface="Proxima Nova"/>
              </a:rPr>
              <a:t>Personalization</a:t>
            </a:r>
          </a:p>
          <a:p>
            <a:pPr algn="l"/>
            <a:endParaRPr lang="en-US" b="1" i="0" dirty="0">
              <a:solidFill>
                <a:srgbClr val="231F20"/>
              </a:solidFill>
              <a:effectLst/>
              <a:latin typeface="Proxima Nova"/>
            </a:endParaRPr>
          </a:p>
          <a:p>
            <a:pPr marL="171450" indent="-171450" algn="l">
              <a:buFont typeface="Arial" panose="020B0604020202020204" pitchFamily="34" charset="0"/>
              <a:buChar char="•"/>
            </a:pPr>
            <a:r>
              <a:rPr lang="en-US" b="0" i="0" dirty="0">
                <a:solidFill>
                  <a:srgbClr val="231F20"/>
                </a:solidFill>
                <a:effectLst/>
                <a:latin typeface="Proxima Nova"/>
              </a:rPr>
              <a:t>One of the most common errors in thinking is taking things personally when they’re not connected to or caused by you at all.</a:t>
            </a:r>
          </a:p>
          <a:p>
            <a:pPr marL="171450" indent="-171450" algn="l">
              <a:buFont typeface="Arial" panose="020B0604020202020204" pitchFamily="34" charset="0"/>
              <a:buChar char="•"/>
            </a:pPr>
            <a:r>
              <a:rPr lang="en-US" b="0" i="0" dirty="0">
                <a:solidFill>
                  <a:srgbClr val="231F20"/>
                </a:solidFill>
                <a:effectLst/>
                <a:latin typeface="Proxima Nova"/>
              </a:rPr>
              <a:t>You may be engaging in personalization when you blame yourself for circumstances that aren’t your fault, or are beyond your control.</a:t>
            </a:r>
          </a:p>
          <a:p>
            <a:pPr marL="171450" indent="-171450" algn="l">
              <a:buFont typeface="Arial" panose="020B0604020202020204" pitchFamily="34" charset="0"/>
              <a:buChar char="•"/>
            </a:pPr>
            <a:r>
              <a:rPr lang="en-US" b="0" i="0" dirty="0">
                <a:solidFill>
                  <a:srgbClr val="231F20"/>
                </a:solidFill>
                <a:effectLst/>
                <a:latin typeface="Proxima Nova"/>
              </a:rPr>
              <a:t>Another example is when you incorrectly assume that you’ve been intentionally excluded or targeted.</a:t>
            </a:r>
          </a:p>
          <a:p>
            <a:pPr algn="l"/>
            <a:endParaRPr lang="en-US" b="0" i="0" dirty="0">
              <a:solidFill>
                <a:srgbClr val="231F20"/>
              </a:solidFill>
              <a:effectLst/>
              <a:latin typeface="Proxima Nova"/>
            </a:endParaRPr>
          </a:p>
          <a:p>
            <a:pPr algn="l"/>
            <a:r>
              <a:rPr lang="en-US" b="1" i="0" dirty="0">
                <a:solidFill>
                  <a:srgbClr val="231F20"/>
                </a:solidFill>
                <a:effectLst/>
                <a:latin typeface="Proxima Nova"/>
              </a:rPr>
              <a:t>Polarized thinking</a:t>
            </a:r>
          </a:p>
          <a:p>
            <a:pPr algn="l"/>
            <a:r>
              <a:rPr lang="en-US" b="0" i="0" dirty="0">
                <a:solidFill>
                  <a:srgbClr val="231F20"/>
                </a:solidFill>
                <a:effectLst/>
                <a:latin typeface="Proxima Nova"/>
              </a:rPr>
              <a:t>Sometimes called all-or-nothing, or </a:t>
            </a:r>
            <a:r>
              <a:rPr lang="en-US" b="0" i="0" u="none" strike="noStrike" dirty="0">
                <a:solidFill>
                  <a:srgbClr val="01ADB9"/>
                </a:solidFill>
                <a:effectLst/>
                <a:latin typeface="Proxima Nova"/>
                <a:hlinkClick r:id="rId3"/>
              </a:rPr>
              <a:t>black and white thinking</a:t>
            </a:r>
            <a:r>
              <a:rPr lang="en-US" b="0" i="0" dirty="0">
                <a:solidFill>
                  <a:srgbClr val="231F20"/>
                </a:solidFill>
                <a:effectLst/>
                <a:latin typeface="Proxima Nova"/>
              </a:rPr>
              <a:t>, this distortion occurs when people habitually think in extremes.</a:t>
            </a:r>
          </a:p>
          <a:p>
            <a:pPr algn="l"/>
            <a:endParaRPr lang="en-US" b="0" i="0" dirty="0">
              <a:solidFill>
                <a:srgbClr val="231F20"/>
              </a:solidFill>
              <a:effectLst/>
              <a:latin typeface="Proxima Nova"/>
            </a:endParaRPr>
          </a:p>
          <a:p>
            <a:pPr marL="171450" indent="-171450" algn="l">
              <a:buFont typeface="Arial" panose="020B0604020202020204" pitchFamily="34" charset="0"/>
              <a:buChar char="•"/>
            </a:pPr>
            <a:r>
              <a:rPr lang="en-US" b="0" i="0" dirty="0">
                <a:solidFill>
                  <a:srgbClr val="231F20"/>
                </a:solidFill>
                <a:effectLst/>
                <a:latin typeface="Proxima Nova"/>
              </a:rPr>
              <a:t>When you’re convinced that you’re either destined for success or doomed to failure, that the people in your life are either angelic or evil, you’re probably engaging in polarized thinking.</a:t>
            </a:r>
          </a:p>
          <a:p>
            <a:pPr algn="l"/>
            <a:endParaRPr lang="en-US" b="0" i="0" dirty="0">
              <a:solidFill>
                <a:srgbClr val="231F20"/>
              </a:solidFill>
              <a:effectLst/>
              <a:latin typeface="Proxima Nova"/>
            </a:endParaRPr>
          </a:p>
          <a:p>
            <a:pPr marL="171450" indent="-171450" algn="l">
              <a:buFont typeface="Arial" panose="020B0604020202020204" pitchFamily="34" charset="0"/>
              <a:buChar char="•"/>
            </a:pPr>
            <a:r>
              <a:rPr lang="en-US" b="0" i="0" dirty="0">
                <a:solidFill>
                  <a:srgbClr val="231F20"/>
                </a:solidFill>
                <a:effectLst/>
                <a:latin typeface="Proxima Nova"/>
              </a:rPr>
              <a:t>This kind of distortion is unrealistic and often unhelpful because most of the time reality exists somewhere between the two extremes.</a:t>
            </a:r>
          </a:p>
          <a:p>
            <a:pPr algn="l"/>
            <a:endParaRPr lang="en-US" b="0" i="0" dirty="0">
              <a:solidFill>
                <a:srgbClr val="231F20"/>
              </a:solidFill>
              <a:effectLst/>
              <a:latin typeface="Proxima Nova"/>
            </a:endParaRPr>
          </a:p>
          <a:p>
            <a:pPr algn="l"/>
            <a:r>
              <a:rPr lang="en-US" b="1" i="0" dirty="0">
                <a:effectLst/>
                <a:latin typeface="Merriweather"/>
              </a:rPr>
              <a:t>Selective abstraction</a:t>
            </a:r>
          </a:p>
          <a:p>
            <a:pPr algn="l"/>
            <a:br>
              <a:rPr lang="en-US" dirty="0"/>
            </a:br>
            <a:r>
              <a:rPr lang="en-US" b="0" i="0" dirty="0">
                <a:effectLst/>
                <a:latin typeface="Merriweather"/>
              </a:rPr>
              <a:t>Selective abstraction is </a:t>
            </a:r>
            <a:r>
              <a:rPr lang="en-US" b="0" i="1" dirty="0">
                <a:effectLst/>
                <a:latin typeface="Merriweather"/>
              </a:rPr>
              <a:t>“the process of focusing on a detail taken out of context, ignoring other more salient features of the situation, and conceptualizing the whole experience on the basis of this element”</a:t>
            </a:r>
            <a:r>
              <a:rPr lang="en-US" b="0" i="0" dirty="0">
                <a:effectLst/>
                <a:latin typeface="Merriweather"/>
              </a:rPr>
              <a:t> [1].</a:t>
            </a:r>
            <a:endParaRPr lang="en-US" b="0" i="0" dirty="0">
              <a:solidFill>
                <a:srgbClr val="231F20"/>
              </a:solidFill>
              <a:effectLst/>
              <a:latin typeface="Proxima Nova"/>
            </a:endParaRPr>
          </a:p>
          <a:p>
            <a:pPr algn="l"/>
            <a:endParaRPr lang="en-US" b="0" i="0" dirty="0">
              <a:solidFill>
                <a:srgbClr val="231F20"/>
              </a:solidFill>
              <a:effectLst/>
              <a:latin typeface="Proxima Nova"/>
            </a:endParaRPr>
          </a:p>
          <a:p>
            <a:pPr algn="l"/>
            <a:r>
              <a:rPr lang="en-US" b="1" i="0" dirty="0">
                <a:solidFill>
                  <a:srgbClr val="202124"/>
                </a:solidFill>
                <a:effectLst/>
                <a:latin typeface="Roboto" panose="02000000000000000000" pitchFamily="2" charset="0"/>
              </a:rPr>
              <a:t>Arbitrary inference:</a:t>
            </a:r>
          </a:p>
          <a:p>
            <a:pPr algn="l"/>
            <a:endParaRPr lang="en-US" b="0" i="0" dirty="0">
              <a:solidFill>
                <a:srgbClr val="202124"/>
              </a:solidFill>
              <a:effectLst/>
              <a:latin typeface="Roboto" panose="02000000000000000000" pitchFamily="2" charset="0"/>
            </a:endParaRPr>
          </a:p>
          <a:p>
            <a:pPr algn="l"/>
            <a:r>
              <a:rPr lang="en-US" b="0" i="0" dirty="0">
                <a:solidFill>
                  <a:srgbClr val="202124"/>
                </a:solidFill>
                <a:effectLst/>
                <a:latin typeface="Roboto" panose="02000000000000000000" pitchFamily="2" charset="0"/>
              </a:rPr>
              <a:t>“the process of forming an interpretation of a situation, event, or experience when there is no factual evidence to support the conclusion or where the conclusion is contrary to the evidence”</a:t>
            </a:r>
            <a:endParaRPr lang="en-US" b="0" i="0" dirty="0">
              <a:solidFill>
                <a:srgbClr val="231F20"/>
              </a:solidFill>
              <a:effectLst/>
              <a:latin typeface="Proxima Nova"/>
            </a:endParaRPr>
          </a:p>
          <a:p>
            <a:pPr algn="l"/>
            <a:endParaRPr lang="en-US" b="1" i="0" dirty="0">
              <a:solidFill>
                <a:srgbClr val="231F20"/>
              </a:solidFill>
              <a:effectLst/>
              <a:latin typeface="Proxima Nova"/>
            </a:endParaRPr>
          </a:p>
          <a:p>
            <a:pPr algn="l"/>
            <a:r>
              <a:rPr lang="en-US" b="1" i="0" dirty="0">
                <a:solidFill>
                  <a:srgbClr val="231F20"/>
                </a:solidFill>
                <a:effectLst/>
                <a:latin typeface="Proxima Nova"/>
              </a:rPr>
              <a:t>Overgeneralization:</a:t>
            </a:r>
          </a:p>
          <a:p>
            <a:pPr algn="l"/>
            <a:endParaRPr lang="en-US" b="1" i="0" dirty="0">
              <a:solidFill>
                <a:srgbClr val="231F20"/>
              </a:solidFill>
              <a:effectLst/>
              <a:latin typeface="Proxima Nova"/>
            </a:endParaRPr>
          </a:p>
          <a:p>
            <a:pPr algn="l"/>
            <a:r>
              <a:rPr lang="en-US" b="0" i="0" dirty="0">
                <a:solidFill>
                  <a:srgbClr val="231F20"/>
                </a:solidFill>
                <a:effectLst/>
                <a:latin typeface="Proxima Nova"/>
              </a:rPr>
              <a:t>When people overgeneralize, they reach a conclusion about one event and then incorrectly apply that conclusion across the board.</a:t>
            </a:r>
          </a:p>
          <a:p>
            <a:pPr algn="l"/>
            <a:endParaRPr lang="en-US" b="0" i="0" dirty="0">
              <a:solidFill>
                <a:srgbClr val="231F20"/>
              </a:solidFill>
              <a:effectLst/>
              <a:latin typeface="Proxima Nova"/>
            </a:endParaRPr>
          </a:p>
          <a:p>
            <a:pPr marL="171450" indent="-171450" algn="l">
              <a:buFont typeface="Arial" panose="020B0604020202020204" pitchFamily="34" charset="0"/>
              <a:buChar char="•"/>
            </a:pPr>
            <a:r>
              <a:rPr lang="en-US" b="0" i="0" dirty="0">
                <a:solidFill>
                  <a:srgbClr val="231F20"/>
                </a:solidFill>
                <a:effectLst/>
                <a:latin typeface="Proxima Nova"/>
              </a:rPr>
              <a:t>For example, you make a low score on one math test and conclude that you’re hopeless at math in general. You have a negative experience in one relationship and develop a belief that you just aren’t good at relationships at all.</a:t>
            </a:r>
          </a:p>
          <a:p>
            <a:pPr algn="l"/>
            <a:endParaRPr lang="en-US" b="0" i="0" dirty="0">
              <a:solidFill>
                <a:srgbClr val="231F20"/>
              </a:solidFill>
              <a:effectLst/>
              <a:latin typeface="Proxima Nova"/>
            </a:endParaRPr>
          </a:p>
          <a:p>
            <a:pPr algn="l"/>
            <a:r>
              <a:rPr lang="en-US" b="0" i="0" dirty="0">
                <a:solidFill>
                  <a:srgbClr val="231F20"/>
                </a:solidFill>
                <a:effectLst/>
                <a:latin typeface="Proxima Nova"/>
              </a:rPr>
              <a:t>Overgeneralization has been </a:t>
            </a:r>
            <a:r>
              <a:rPr lang="en-US" b="0" i="0" u="none" strike="noStrike" dirty="0" err="1">
                <a:solidFill>
                  <a:srgbClr val="01ADB9"/>
                </a:solidFill>
                <a:effectLst/>
                <a:latin typeface="Proxima Nova"/>
                <a:hlinkClick r:id="rId4"/>
              </a:rPr>
              <a:t>associatedTrusted</a:t>
            </a:r>
            <a:r>
              <a:rPr lang="en-US" b="0" i="0" u="none" strike="noStrike" dirty="0">
                <a:solidFill>
                  <a:srgbClr val="01ADB9"/>
                </a:solidFill>
                <a:effectLst/>
                <a:latin typeface="Proxima Nova"/>
                <a:hlinkClick r:id="rId4"/>
              </a:rPr>
              <a:t> Source</a:t>
            </a:r>
            <a:r>
              <a:rPr lang="en-US" b="0" i="0" dirty="0">
                <a:solidFill>
                  <a:srgbClr val="231F20"/>
                </a:solidFill>
                <a:effectLst/>
                <a:latin typeface="Proxima Nova"/>
              </a:rPr>
              <a:t> with </a:t>
            </a:r>
            <a:r>
              <a:rPr lang="en-US" b="0" i="0" u="none" strike="noStrike" dirty="0">
                <a:solidFill>
                  <a:srgbClr val="01ADB9"/>
                </a:solidFill>
                <a:effectLst/>
                <a:latin typeface="Proxima Nova"/>
                <a:hlinkClick r:id="rId5"/>
              </a:rPr>
              <a:t>post-traumatic stress disorder</a:t>
            </a:r>
            <a:r>
              <a:rPr lang="en-US" b="0" i="0" dirty="0">
                <a:solidFill>
                  <a:srgbClr val="231F20"/>
                </a:solidFill>
                <a:effectLst/>
                <a:latin typeface="Proxima Nova"/>
              </a:rPr>
              <a:t> and other anxiety disorders.</a:t>
            </a:r>
          </a:p>
          <a:p>
            <a:pPr algn="l"/>
            <a:endParaRPr lang="en-US" b="0" i="0" dirty="0">
              <a:solidFill>
                <a:srgbClr val="231F20"/>
              </a:solidFill>
              <a:effectLst/>
              <a:latin typeface="Proxima Nova"/>
            </a:endParaRPr>
          </a:p>
          <a:p>
            <a:pPr algn="l"/>
            <a:endParaRPr lang="en-US" b="0" i="0" dirty="0">
              <a:solidFill>
                <a:srgbClr val="231F20"/>
              </a:solidFill>
              <a:effectLst/>
              <a:latin typeface="Proxima Nova"/>
            </a:endParaRPr>
          </a:p>
          <a:p>
            <a:endParaRPr lang="en-US" dirty="0"/>
          </a:p>
        </p:txBody>
      </p:sp>
      <p:sp>
        <p:nvSpPr>
          <p:cNvPr id="4" name="Slide Number Placeholder 3"/>
          <p:cNvSpPr>
            <a:spLocks noGrp="1"/>
          </p:cNvSpPr>
          <p:nvPr>
            <p:ph type="sldNum" sz="quarter" idx="5"/>
          </p:nvPr>
        </p:nvSpPr>
        <p:spPr/>
        <p:txBody>
          <a:bodyPr/>
          <a:lstStyle/>
          <a:p>
            <a:fld id="{372AB50F-9ECD-4E53-8308-32415C0AA6EA}" type="slidenum">
              <a:rPr lang="en-US" smtClean="0"/>
              <a:t>8</a:t>
            </a:fld>
            <a:endParaRPr lang="en-US"/>
          </a:p>
        </p:txBody>
      </p:sp>
    </p:spTree>
    <p:extLst>
      <p:ext uri="{BB962C8B-B14F-4D97-AF65-F5344CB8AC3E}">
        <p14:creationId xmlns:p14="http://schemas.microsoft.com/office/powerpoint/2010/main" val="529560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Georgia" panose="02040502050405020303" pitchFamily="18" charset="0"/>
              </a:rPr>
              <a:t>Children who observed the aggressive model made far more imitative aggressive responses than those who were in the non-aggressive or control groups.</a:t>
            </a:r>
          </a:p>
          <a:p>
            <a:pPr algn="l"/>
            <a:endParaRPr lang="en-US" b="0" i="0" dirty="0">
              <a:solidFill>
                <a:srgbClr val="000000"/>
              </a:solidFill>
              <a:effectLst/>
              <a:latin typeface="Georgia" panose="02040502050405020303" pitchFamily="18" charset="0"/>
            </a:endParaRPr>
          </a:p>
          <a:p>
            <a:pPr algn="l"/>
            <a:r>
              <a:rPr lang="en-US" b="0" i="0" dirty="0">
                <a:solidFill>
                  <a:srgbClr val="000000"/>
                </a:solidFill>
                <a:effectLst/>
                <a:latin typeface="Georgia" panose="02040502050405020303" pitchFamily="18" charset="0"/>
              </a:rPr>
              <a:t>• There was more partial and non-imitative aggression among those children who had observed aggressive behavior, although the difference for non-imitative aggression was small.</a:t>
            </a:r>
          </a:p>
          <a:p>
            <a:pPr algn="l"/>
            <a:endParaRPr lang="en-US" b="0" i="0" dirty="0">
              <a:solidFill>
                <a:srgbClr val="000000"/>
              </a:solidFill>
              <a:effectLst/>
              <a:latin typeface="Georgia" panose="02040502050405020303" pitchFamily="18" charset="0"/>
            </a:endParaRPr>
          </a:p>
          <a:p>
            <a:pPr algn="l"/>
            <a:r>
              <a:rPr lang="en-US" b="0" i="0" dirty="0">
                <a:solidFill>
                  <a:srgbClr val="000000"/>
                </a:solidFill>
                <a:effectLst/>
                <a:latin typeface="Georgia" panose="02040502050405020303" pitchFamily="18" charset="0"/>
              </a:rPr>
              <a:t>• The girls in the aggressive model condition also showed more physical aggressive responses if the model was male, but more verbal aggressive responses if the model was female. However, the exception to this general pattern was the observation of how often they punched Bobo, and in this case the effects of gender were reversed.</a:t>
            </a:r>
          </a:p>
          <a:p>
            <a:endParaRPr lang="en-US" dirty="0"/>
          </a:p>
        </p:txBody>
      </p:sp>
      <p:sp>
        <p:nvSpPr>
          <p:cNvPr id="4" name="Slide Number Placeholder 3"/>
          <p:cNvSpPr>
            <a:spLocks noGrp="1"/>
          </p:cNvSpPr>
          <p:nvPr>
            <p:ph type="sldNum" sz="quarter" idx="5"/>
          </p:nvPr>
        </p:nvSpPr>
        <p:spPr/>
        <p:txBody>
          <a:bodyPr/>
          <a:lstStyle/>
          <a:p>
            <a:fld id="{372AB50F-9ECD-4E53-8308-32415C0AA6EA}" type="slidenum">
              <a:rPr lang="en-US" smtClean="0"/>
              <a:t>9</a:t>
            </a:fld>
            <a:endParaRPr lang="en-US"/>
          </a:p>
        </p:txBody>
      </p:sp>
    </p:spTree>
    <p:extLst>
      <p:ext uri="{BB962C8B-B14F-4D97-AF65-F5344CB8AC3E}">
        <p14:creationId xmlns:p14="http://schemas.microsoft.com/office/powerpoint/2010/main" val="2085335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40E2C9-2FB7-4ED0-B9B0-F2FF2BFAA1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43461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AC9D2D03-C55C-4198-BF63-8650C18C7579}"/>
              </a:ext>
            </a:extLst>
          </p:cNvPr>
          <p:cNvSpPr/>
          <p:nvPr userDrawn="1"/>
        </p:nvSpPr>
        <p:spPr>
          <a:xfrm flipH="1" flipV="1">
            <a:off x="-1" y="0"/>
            <a:ext cx="9370244" cy="6858908"/>
          </a:xfrm>
          <a:custGeom>
            <a:avLst/>
            <a:gdLst>
              <a:gd name="connsiteX0" fmla="*/ 1435693 w 1435693"/>
              <a:gd name="connsiteY0" fmla="*/ 0 h 6879365"/>
              <a:gd name="connsiteX1" fmla="*/ 1435693 w 1435693"/>
              <a:gd name="connsiteY1" fmla="*/ 6879365 h 6879365"/>
              <a:gd name="connsiteX2" fmla="*/ 0 w 1435693"/>
              <a:gd name="connsiteY2" fmla="*/ 6879365 h 6879365"/>
              <a:gd name="connsiteX3" fmla="*/ 410198 w 1435693"/>
              <a:gd name="connsiteY3" fmla="*/ 8546 h 6879365"/>
              <a:gd name="connsiteX4" fmla="*/ 1435693 w 1435693"/>
              <a:gd name="connsiteY4" fmla="*/ 0 h 6879365"/>
              <a:gd name="connsiteX0" fmla="*/ 1435693 w 1435693"/>
              <a:gd name="connsiteY0" fmla="*/ 0 h 6879365"/>
              <a:gd name="connsiteX1" fmla="*/ 1435693 w 1435693"/>
              <a:gd name="connsiteY1" fmla="*/ 6879365 h 6879365"/>
              <a:gd name="connsiteX2" fmla="*/ 0 w 1435693"/>
              <a:gd name="connsiteY2" fmla="*/ 6879365 h 6879365"/>
              <a:gd name="connsiteX3" fmla="*/ 410198 w 1435693"/>
              <a:gd name="connsiteY3" fmla="*/ 8546 h 6879365"/>
              <a:gd name="connsiteX4" fmla="*/ 1435693 w 1435693"/>
              <a:gd name="connsiteY4" fmla="*/ 0 h 6879365"/>
              <a:gd name="connsiteX0" fmla="*/ 1435693 w 1435693"/>
              <a:gd name="connsiteY0" fmla="*/ 0 h 6879365"/>
              <a:gd name="connsiteX1" fmla="*/ 1435693 w 1435693"/>
              <a:gd name="connsiteY1" fmla="*/ 6879365 h 6879365"/>
              <a:gd name="connsiteX2" fmla="*/ 0 w 1435693"/>
              <a:gd name="connsiteY2" fmla="*/ 6879365 h 6879365"/>
              <a:gd name="connsiteX3" fmla="*/ 410198 w 1435693"/>
              <a:gd name="connsiteY3" fmla="*/ 8546 h 6879365"/>
              <a:gd name="connsiteX4" fmla="*/ 1435693 w 1435693"/>
              <a:gd name="connsiteY4" fmla="*/ 0 h 6879365"/>
              <a:gd name="connsiteX0" fmla="*/ 1435693 w 1435693"/>
              <a:gd name="connsiteY0" fmla="*/ 0 h 6879365"/>
              <a:gd name="connsiteX1" fmla="*/ 1435693 w 1435693"/>
              <a:gd name="connsiteY1" fmla="*/ 6879365 h 6879365"/>
              <a:gd name="connsiteX2" fmla="*/ 0 w 1435693"/>
              <a:gd name="connsiteY2" fmla="*/ 6879365 h 6879365"/>
              <a:gd name="connsiteX3" fmla="*/ 410198 w 1435693"/>
              <a:gd name="connsiteY3" fmla="*/ 8546 h 6879365"/>
              <a:gd name="connsiteX4" fmla="*/ 1435693 w 1435693"/>
              <a:gd name="connsiteY4" fmla="*/ 0 h 6879365"/>
              <a:gd name="connsiteX0" fmla="*/ 1439752 w 1439752"/>
              <a:gd name="connsiteY0" fmla="*/ 0 h 6879365"/>
              <a:gd name="connsiteX1" fmla="*/ 1439752 w 1439752"/>
              <a:gd name="connsiteY1" fmla="*/ 6879365 h 6879365"/>
              <a:gd name="connsiteX2" fmla="*/ 4059 w 1439752"/>
              <a:gd name="connsiteY2" fmla="*/ 6879365 h 6879365"/>
              <a:gd name="connsiteX3" fmla="*/ 414257 w 1439752"/>
              <a:gd name="connsiteY3" fmla="*/ 8546 h 6879365"/>
              <a:gd name="connsiteX4" fmla="*/ 1439752 w 1439752"/>
              <a:gd name="connsiteY4" fmla="*/ 0 h 6879365"/>
              <a:gd name="connsiteX0" fmla="*/ 1439752 w 1439752"/>
              <a:gd name="connsiteY0" fmla="*/ 911 h 6880276"/>
              <a:gd name="connsiteX1" fmla="*/ 1439752 w 1439752"/>
              <a:gd name="connsiteY1" fmla="*/ 6880276 h 6880276"/>
              <a:gd name="connsiteX2" fmla="*/ 4059 w 1439752"/>
              <a:gd name="connsiteY2" fmla="*/ 6880276 h 6880276"/>
              <a:gd name="connsiteX3" fmla="*/ 414257 w 1439752"/>
              <a:gd name="connsiteY3" fmla="*/ 0 h 6880276"/>
              <a:gd name="connsiteX4" fmla="*/ 1439752 w 1439752"/>
              <a:gd name="connsiteY4" fmla="*/ 911 h 6880276"/>
              <a:gd name="connsiteX0" fmla="*/ 1440673 w 1440673"/>
              <a:gd name="connsiteY0" fmla="*/ 911 h 6880276"/>
              <a:gd name="connsiteX1" fmla="*/ 1440673 w 1440673"/>
              <a:gd name="connsiteY1" fmla="*/ 6880276 h 6880276"/>
              <a:gd name="connsiteX2" fmla="*/ 4980 w 1440673"/>
              <a:gd name="connsiteY2" fmla="*/ 6880276 h 6880276"/>
              <a:gd name="connsiteX3" fmla="*/ 415178 w 1440673"/>
              <a:gd name="connsiteY3" fmla="*/ 0 h 6880276"/>
              <a:gd name="connsiteX4" fmla="*/ 1440673 w 1440673"/>
              <a:gd name="connsiteY4" fmla="*/ 911 h 6880276"/>
              <a:gd name="connsiteX0" fmla="*/ 1281740 w 1281740"/>
              <a:gd name="connsiteY0" fmla="*/ 911 h 6880276"/>
              <a:gd name="connsiteX1" fmla="*/ 1281740 w 1281740"/>
              <a:gd name="connsiteY1" fmla="*/ 6880276 h 6880276"/>
              <a:gd name="connsiteX2" fmla="*/ 7564 w 1281740"/>
              <a:gd name="connsiteY2" fmla="*/ 6880276 h 6880276"/>
              <a:gd name="connsiteX3" fmla="*/ 256245 w 1281740"/>
              <a:gd name="connsiteY3" fmla="*/ 0 h 6880276"/>
              <a:gd name="connsiteX4" fmla="*/ 1281740 w 1281740"/>
              <a:gd name="connsiteY4" fmla="*/ 911 h 6880276"/>
              <a:gd name="connsiteX0" fmla="*/ 1274176 w 1274176"/>
              <a:gd name="connsiteY0" fmla="*/ 911 h 6880276"/>
              <a:gd name="connsiteX1" fmla="*/ 1274176 w 1274176"/>
              <a:gd name="connsiteY1" fmla="*/ 6880276 h 6880276"/>
              <a:gd name="connsiteX2" fmla="*/ 0 w 1274176"/>
              <a:gd name="connsiteY2" fmla="*/ 6880276 h 6880276"/>
              <a:gd name="connsiteX3" fmla="*/ 248681 w 1274176"/>
              <a:gd name="connsiteY3" fmla="*/ 0 h 6880276"/>
              <a:gd name="connsiteX4" fmla="*/ 1274176 w 1274176"/>
              <a:gd name="connsiteY4" fmla="*/ 911 h 6880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176" h="6880276">
                <a:moveTo>
                  <a:pt x="1274176" y="911"/>
                </a:moveTo>
                <a:lnTo>
                  <a:pt x="1274176" y="6880276"/>
                </a:lnTo>
                <a:lnTo>
                  <a:pt x="0" y="6880276"/>
                </a:lnTo>
                <a:cubicBezTo>
                  <a:pt x="14549" y="4571090"/>
                  <a:pt x="215817" y="2962395"/>
                  <a:pt x="248681" y="0"/>
                </a:cubicBezTo>
                <a:lnTo>
                  <a:pt x="1274176" y="911"/>
                </a:lnTo>
                <a:close/>
              </a:path>
            </a:pathLst>
          </a:custGeom>
          <a:gradFill>
            <a:gsLst>
              <a:gs pos="0">
                <a:schemeClr val="accent2"/>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26840" y="358219"/>
            <a:ext cx="8637073" cy="2995777"/>
          </a:xfrm>
        </p:spPr>
        <p:txBody>
          <a:bodyPr bIns="0" anchor="b">
            <a:noAutofit/>
          </a:bodyPr>
          <a:lstStyle>
            <a:lvl1pPr algn="l">
              <a:lnSpc>
                <a:spcPts val="6000"/>
              </a:lnSpc>
              <a:defRPr sz="6600" i="1">
                <a:solidFill>
                  <a:schemeClr val="bg1"/>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526841" y="3499685"/>
            <a:ext cx="8637072" cy="1268061"/>
          </a:xfrm>
        </p:spPr>
        <p:txBody>
          <a:bodyPr tIns="91440" bIns="91440">
            <a:noAutofit/>
          </a:bodyPr>
          <a:lstStyle>
            <a:lvl1pPr marL="0" indent="0" algn="l">
              <a:lnSpc>
                <a:spcPts val="2400"/>
              </a:lnSpc>
              <a:buNone/>
              <a:defRPr sz="2400" b="0" i="1" cap="all" baseline="0">
                <a:solidFill>
                  <a:schemeClr val="bg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9" name="Picture 28" descr="Text&#10;&#10;Description automatically generated">
            <a:extLst>
              <a:ext uri="{FF2B5EF4-FFF2-40B4-BE49-F238E27FC236}">
                <a16:creationId xmlns:a16="http://schemas.microsoft.com/office/drawing/2014/main" id="{70FDBC7D-8804-40E9-9B16-D654A8193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2045" y="5289871"/>
            <a:ext cx="3140737" cy="1046912"/>
          </a:xfrm>
          <a:prstGeom prst="rect">
            <a:avLst/>
          </a:prstGeom>
        </p:spPr>
      </p:pic>
      <p:sp>
        <p:nvSpPr>
          <p:cNvPr id="30" name="Slide Number Placeholder 5">
            <a:extLst>
              <a:ext uri="{FF2B5EF4-FFF2-40B4-BE49-F238E27FC236}">
                <a16:creationId xmlns:a16="http://schemas.microsoft.com/office/drawing/2014/main" id="{A349AEAD-584B-46CF-B98D-306AE3D839C2}"/>
              </a:ext>
            </a:extLst>
          </p:cNvPr>
          <p:cNvSpPr>
            <a:spLocks noGrp="1"/>
          </p:cNvSpPr>
          <p:nvPr>
            <p:ph type="sldNum" sz="quarter" idx="12"/>
          </p:nvPr>
        </p:nvSpPr>
        <p:spPr>
          <a:xfrm>
            <a:off x="6890088" y="6408135"/>
            <a:ext cx="500327" cy="310663"/>
          </a:xfrm>
          <a:prstGeom prst="rect">
            <a:avLst/>
          </a:prstGeom>
        </p:spPr>
        <p:txBody>
          <a:bodyPr anchor="b"/>
          <a:lstStyle>
            <a:lvl1pPr algn="r">
              <a:defRPr sz="800">
                <a:solidFill>
                  <a:schemeClr val="bg1"/>
                </a:solidFill>
                <a:latin typeface="Century Gothic" panose="020B0502020202020204" pitchFamily="34" charset="0"/>
              </a:defRPr>
            </a:lvl1pPr>
          </a:lstStyle>
          <a:p>
            <a:fld id="{3048E690-D076-4AEB-9F16-D088C45421C8}" type="slidenum">
              <a:rPr lang="en-US" smtClean="0"/>
              <a:pPr/>
              <a:t>‹#›</a:t>
            </a:fld>
            <a:endParaRPr lang="en-US"/>
          </a:p>
        </p:txBody>
      </p:sp>
      <p:sp>
        <p:nvSpPr>
          <p:cNvPr id="31" name="Footer Placeholder 4">
            <a:extLst>
              <a:ext uri="{FF2B5EF4-FFF2-40B4-BE49-F238E27FC236}">
                <a16:creationId xmlns:a16="http://schemas.microsoft.com/office/drawing/2014/main" id="{76CCEECC-4290-4852-8052-1B347B086C84}"/>
              </a:ext>
            </a:extLst>
          </p:cNvPr>
          <p:cNvSpPr txBox="1">
            <a:spLocks/>
          </p:cNvSpPr>
          <p:nvPr userDrawn="1"/>
        </p:nvSpPr>
        <p:spPr>
          <a:xfrm>
            <a:off x="157164" y="6409598"/>
            <a:ext cx="5938836" cy="309201"/>
          </a:xfrm>
          <a:prstGeom prst="rect">
            <a:avLst/>
          </a:prstGeom>
        </p:spPr>
        <p:txBody>
          <a:bodyPr vert="horz" lIns="91440" tIns="45720" rIns="91440" bIns="45720" rtlCol="0" anchor="b"/>
          <a:lstStyle>
            <a:defPPr>
              <a:defRPr lang="en-US"/>
            </a:defPPr>
            <a:lvl1pPr marL="0" algn="l" defTabSz="457200" rtl="0" eaLnBrk="1" latinLnBrk="0" hangingPunct="1">
              <a:defRPr sz="800" kern="1200">
                <a:solidFill>
                  <a:schemeClr val="tx1">
                    <a:tint val="75000"/>
                  </a:schemeClr>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bg1"/>
                </a:solidFill>
              </a:rPr>
              <a:t>Copyright ©2021 CCA  |  Confidential &amp; Proprietary</a:t>
            </a:r>
          </a:p>
        </p:txBody>
      </p:sp>
    </p:spTree>
    <p:extLst>
      <p:ext uri="{BB962C8B-B14F-4D97-AF65-F5344CB8AC3E}">
        <p14:creationId xmlns:p14="http://schemas.microsoft.com/office/powerpoint/2010/main" val="3673634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73"/>
        <p:cNvGrpSpPr/>
        <p:nvPr/>
      </p:nvGrpSpPr>
      <p:grpSpPr>
        <a:xfrm>
          <a:off x="0" y="0"/>
          <a:ext cx="0" cy="0"/>
          <a:chOff x="0" y="0"/>
          <a:chExt cx="0" cy="0"/>
        </a:xfrm>
      </p:grpSpPr>
      <p:sp>
        <p:nvSpPr>
          <p:cNvPr id="74" name="Google Shape;74;p11"/>
          <p:cNvSpPr txBox="1">
            <a:spLocks noGrp="1"/>
          </p:cNvSpPr>
          <p:nvPr>
            <p:ph type="ftr" idx="11"/>
          </p:nvPr>
        </p:nvSpPr>
        <p:spPr>
          <a:xfrm>
            <a:off x="157164" y="6409598"/>
            <a:ext cx="5938836" cy="3092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800">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sldNum" idx="12"/>
          </p:nvPr>
        </p:nvSpPr>
        <p:spPr>
          <a:xfrm>
            <a:off x="11534529" y="6408135"/>
            <a:ext cx="500327" cy="310663"/>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800">
                <a:solidFill>
                  <a:schemeClr val="accent2"/>
                </a:solidFill>
                <a:latin typeface="Century Gothic"/>
                <a:ea typeface="Century Gothic"/>
                <a:cs typeface="Century Gothic"/>
                <a:sym typeface="Century Gothic"/>
              </a:defRPr>
            </a:lvl1pPr>
            <a:lvl2pPr marL="0" marR="0" lvl="1" indent="0" algn="r" rtl="0">
              <a:spcBef>
                <a:spcPts val="0"/>
              </a:spcBef>
              <a:buNone/>
              <a:defRPr sz="800">
                <a:solidFill>
                  <a:schemeClr val="accent2"/>
                </a:solidFill>
                <a:latin typeface="Century Gothic"/>
                <a:ea typeface="Century Gothic"/>
                <a:cs typeface="Century Gothic"/>
                <a:sym typeface="Century Gothic"/>
              </a:defRPr>
            </a:lvl2pPr>
            <a:lvl3pPr marL="0" marR="0" lvl="2" indent="0" algn="r" rtl="0">
              <a:spcBef>
                <a:spcPts val="0"/>
              </a:spcBef>
              <a:buNone/>
              <a:defRPr sz="800">
                <a:solidFill>
                  <a:schemeClr val="accent2"/>
                </a:solidFill>
                <a:latin typeface="Century Gothic"/>
                <a:ea typeface="Century Gothic"/>
                <a:cs typeface="Century Gothic"/>
                <a:sym typeface="Century Gothic"/>
              </a:defRPr>
            </a:lvl3pPr>
            <a:lvl4pPr marL="0" marR="0" lvl="3" indent="0" algn="r" rtl="0">
              <a:spcBef>
                <a:spcPts val="0"/>
              </a:spcBef>
              <a:buNone/>
              <a:defRPr sz="800">
                <a:solidFill>
                  <a:schemeClr val="accent2"/>
                </a:solidFill>
                <a:latin typeface="Century Gothic"/>
                <a:ea typeface="Century Gothic"/>
                <a:cs typeface="Century Gothic"/>
                <a:sym typeface="Century Gothic"/>
              </a:defRPr>
            </a:lvl4pPr>
            <a:lvl5pPr marL="0" marR="0" lvl="4" indent="0" algn="r" rtl="0">
              <a:spcBef>
                <a:spcPts val="0"/>
              </a:spcBef>
              <a:buNone/>
              <a:defRPr sz="800">
                <a:solidFill>
                  <a:schemeClr val="accent2"/>
                </a:solidFill>
                <a:latin typeface="Century Gothic"/>
                <a:ea typeface="Century Gothic"/>
                <a:cs typeface="Century Gothic"/>
                <a:sym typeface="Century Gothic"/>
              </a:defRPr>
            </a:lvl5pPr>
            <a:lvl6pPr marL="0" marR="0" lvl="5" indent="0" algn="r" rtl="0">
              <a:spcBef>
                <a:spcPts val="0"/>
              </a:spcBef>
              <a:buNone/>
              <a:defRPr sz="800">
                <a:solidFill>
                  <a:schemeClr val="accent2"/>
                </a:solidFill>
                <a:latin typeface="Century Gothic"/>
                <a:ea typeface="Century Gothic"/>
                <a:cs typeface="Century Gothic"/>
                <a:sym typeface="Century Gothic"/>
              </a:defRPr>
            </a:lvl6pPr>
            <a:lvl7pPr marL="0" marR="0" lvl="6" indent="0" algn="r" rtl="0">
              <a:spcBef>
                <a:spcPts val="0"/>
              </a:spcBef>
              <a:buNone/>
              <a:defRPr sz="800">
                <a:solidFill>
                  <a:schemeClr val="accent2"/>
                </a:solidFill>
                <a:latin typeface="Century Gothic"/>
                <a:ea typeface="Century Gothic"/>
                <a:cs typeface="Century Gothic"/>
                <a:sym typeface="Century Gothic"/>
              </a:defRPr>
            </a:lvl7pPr>
            <a:lvl8pPr marL="0" marR="0" lvl="7" indent="0" algn="r" rtl="0">
              <a:spcBef>
                <a:spcPts val="0"/>
              </a:spcBef>
              <a:buNone/>
              <a:defRPr sz="800">
                <a:solidFill>
                  <a:schemeClr val="accent2"/>
                </a:solidFill>
                <a:latin typeface="Century Gothic"/>
                <a:ea typeface="Century Gothic"/>
                <a:cs typeface="Century Gothic"/>
                <a:sym typeface="Century Gothic"/>
              </a:defRPr>
            </a:lvl8pPr>
            <a:lvl9pPr marL="0" marR="0" lvl="8" indent="0" algn="r" rtl="0">
              <a:spcBef>
                <a:spcPts val="0"/>
              </a:spcBef>
              <a:buNone/>
              <a:defRPr sz="800">
                <a:solidFill>
                  <a:schemeClr val="accen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76" name="Google Shape;76;p11"/>
          <p:cNvSpPr txBox="1">
            <a:spLocks noGrp="1"/>
          </p:cNvSpPr>
          <p:nvPr>
            <p:ph type="title"/>
          </p:nvPr>
        </p:nvSpPr>
        <p:spPr>
          <a:xfrm>
            <a:off x="287563" y="278551"/>
            <a:ext cx="9603275"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3600"/>
              <a:buFont typeface="Century Gothic"/>
              <a:buNone/>
              <a:defRPr sz="3600" i="1">
                <a:solidFill>
                  <a:schemeClr val="accent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1"/>
          <p:cNvSpPr txBox="1">
            <a:spLocks noGrp="1"/>
          </p:cNvSpPr>
          <p:nvPr>
            <p:ph type="body" idx="1"/>
          </p:nvPr>
        </p:nvSpPr>
        <p:spPr>
          <a:xfrm>
            <a:off x="638155" y="1421843"/>
            <a:ext cx="9252683" cy="4743287"/>
          </a:xfrm>
          <a:prstGeom prst="rect">
            <a:avLst/>
          </a:prstGeom>
          <a:noFill/>
          <a:ln>
            <a:noFill/>
          </a:ln>
        </p:spPr>
        <p:txBody>
          <a:bodyPr spcFirstLastPara="1" wrap="square" lIns="91425" tIns="45700" rIns="91425" bIns="45700" anchor="t" anchorCtr="0">
            <a:normAutofit/>
          </a:bodyPr>
          <a:lstStyle>
            <a:lvl1pPr marL="457200" lvl="0" indent="-381000" algn="l">
              <a:lnSpc>
                <a:spcPct val="141666"/>
              </a:lnSpc>
              <a:spcBef>
                <a:spcPts val="1200"/>
              </a:spcBef>
              <a:spcAft>
                <a:spcPts val="0"/>
              </a:spcAft>
              <a:buSzPts val="2400"/>
              <a:buChar char="•"/>
              <a:defRPr>
                <a:solidFill>
                  <a:schemeClr val="dk1"/>
                </a:solidFill>
              </a:defRPr>
            </a:lvl1pPr>
            <a:lvl2pPr marL="914400" lvl="1" indent="-355600" algn="l">
              <a:lnSpc>
                <a:spcPct val="170000"/>
              </a:lnSpc>
              <a:spcBef>
                <a:spcPts val="1200"/>
              </a:spcBef>
              <a:spcAft>
                <a:spcPts val="0"/>
              </a:spcAft>
              <a:buSzPts val="2000"/>
              <a:buChar char="–"/>
              <a:defRPr>
                <a:solidFill>
                  <a:schemeClr val="dk1"/>
                </a:solidFill>
              </a:defRPr>
            </a:lvl2pPr>
            <a:lvl3pPr marL="1371600" lvl="2" indent="-342900" algn="l">
              <a:lnSpc>
                <a:spcPct val="188888"/>
              </a:lnSpc>
              <a:spcBef>
                <a:spcPts val="1200"/>
              </a:spcBef>
              <a:spcAft>
                <a:spcPts val="0"/>
              </a:spcAft>
              <a:buSzPts val="1800"/>
              <a:buChar char="•"/>
              <a:defRPr>
                <a:solidFill>
                  <a:schemeClr val="dk1"/>
                </a:solidFill>
              </a:defRPr>
            </a:lvl3pPr>
            <a:lvl4pPr marL="1828800" lvl="3" indent="-330200" algn="l">
              <a:lnSpc>
                <a:spcPct val="212500"/>
              </a:lnSpc>
              <a:spcBef>
                <a:spcPts val="1200"/>
              </a:spcBef>
              <a:spcAft>
                <a:spcPts val="0"/>
              </a:spcAft>
              <a:buSzPts val="1600"/>
              <a:buChar char="-"/>
              <a:defRPr>
                <a:solidFill>
                  <a:schemeClr val="dk1"/>
                </a:solidFill>
              </a:defRPr>
            </a:lvl4pPr>
            <a:lvl5pPr marL="2286000" lvl="4" indent="-317500" algn="l">
              <a:lnSpc>
                <a:spcPct val="242857"/>
              </a:lnSpc>
              <a:spcBef>
                <a:spcPts val="1200"/>
              </a:spcBef>
              <a:spcAft>
                <a:spcPts val="0"/>
              </a:spcAft>
              <a:buSzPts val="1400"/>
              <a:buChar char="•"/>
              <a:defRPr>
                <a:solidFill>
                  <a:schemeClr val="dk1"/>
                </a:solidFill>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pic>
        <p:nvPicPr>
          <p:cNvPr id="78" name="Google Shape;78;p11" descr="Text&#10;&#10;Description automatically generated"/>
          <p:cNvPicPr preferRelativeResize="0"/>
          <p:nvPr/>
        </p:nvPicPr>
        <p:blipFill rotWithShape="1">
          <a:blip r:embed="rId2">
            <a:alphaModFix/>
          </a:blip>
          <a:srcRect/>
          <a:stretch/>
        </p:blipFill>
        <p:spPr>
          <a:xfrm>
            <a:off x="8993171" y="5483579"/>
            <a:ext cx="2559611" cy="853203"/>
          </a:xfrm>
          <a:prstGeom prst="rect">
            <a:avLst/>
          </a:prstGeom>
          <a:noFill/>
          <a:ln>
            <a:noFill/>
          </a:ln>
        </p:spPr>
      </p:pic>
    </p:spTree>
    <p:extLst>
      <p:ext uri="{BB962C8B-B14F-4D97-AF65-F5344CB8AC3E}">
        <p14:creationId xmlns:p14="http://schemas.microsoft.com/office/powerpoint/2010/main" val="1907589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CF4CA4E-198E-44E7-9DB2-077F2F6C883A}"/>
              </a:ext>
            </a:extLst>
          </p:cNvPr>
          <p:cNvSpPr/>
          <p:nvPr userDrawn="1"/>
        </p:nvSpPr>
        <p:spPr>
          <a:xfrm>
            <a:off x="10241430" y="-21365"/>
            <a:ext cx="1952955" cy="6879365"/>
          </a:xfrm>
          <a:custGeom>
            <a:avLst/>
            <a:gdLst>
              <a:gd name="connsiteX0" fmla="*/ 1435693 w 1435693"/>
              <a:gd name="connsiteY0" fmla="*/ 0 h 6879365"/>
              <a:gd name="connsiteX1" fmla="*/ 1435693 w 1435693"/>
              <a:gd name="connsiteY1" fmla="*/ 6879365 h 6879365"/>
              <a:gd name="connsiteX2" fmla="*/ 0 w 1435693"/>
              <a:gd name="connsiteY2" fmla="*/ 6879365 h 6879365"/>
              <a:gd name="connsiteX3" fmla="*/ 410198 w 1435693"/>
              <a:gd name="connsiteY3" fmla="*/ 8546 h 6879365"/>
              <a:gd name="connsiteX4" fmla="*/ 1435693 w 1435693"/>
              <a:gd name="connsiteY4" fmla="*/ 0 h 6879365"/>
              <a:gd name="connsiteX0" fmla="*/ 1435693 w 1435693"/>
              <a:gd name="connsiteY0" fmla="*/ 0 h 6879365"/>
              <a:gd name="connsiteX1" fmla="*/ 1435693 w 1435693"/>
              <a:gd name="connsiteY1" fmla="*/ 6879365 h 6879365"/>
              <a:gd name="connsiteX2" fmla="*/ 0 w 1435693"/>
              <a:gd name="connsiteY2" fmla="*/ 6879365 h 6879365"/>
              <a:gd name="connsiteX3" fmla="*/ 410198 w 1435693"/>
              <a:gd name="connsiteY3" fmla="*/ 8546 h 6879365"/>
              <a:gd name="connsiteX4" fmla="*/ 1435693 w 1435693"/>
              <a:gd name="connsiteY4" fmla="*/ 0 h 6879365"/>
              <a:gd name="connsiteX0" fmla="*/ 1435693 w 1435693"/>
              <a:gd name="connsiteY0" fmla="*/ 0 h 6879365"/>
              <a:gd name="connsiteX1" fmla="*/ 1435693 w 1435693"/>
              <a:gd name="connsiteY1" fmla="*/ 6879365 h 6879365"/>
              <a:gd name="connsiteX2" fmla="*/ 0 w 1435693"/>
              <a:gd name="connsiteY2" fmla="*/ 6879365 h 6879365"/>
              <a:gd name="connsiteX3" fmla="*/ 410198 w 1435693"/>
              <a:gd name="connsiteY3" fmla="*/ 8546 h 6879365"/>
              <a:gd name="connsiteX4" fmla="*/ 1435693 w 1435693"/>
              <a:gd name="connsiteY4" fmla="*/ 0 h 6879365"/>
              <a:gd name="connsiteX0" fmla="*/ 1435693 w 1435693"/>
              <a:gd name="connsiteY0" fmla="*/ 0 h 6879365"/>
              <a:gd name="connsiteX1" fmla="*/ 1435693 w 1435693"/>
              <a:gd name="connsiteY1" fmla="*/ 6879365 h 6879365"/>
              <a:gd name="connsiteX2" fmla="*/ 0 w 1435693"/>
              <a:gd name="connsiteY2" fmla="*/ 6879365 h 6879365"/>
              <a:gd name="connsiteX3" fmla="*/ 410198 w 1435693"/>
              <a:gd name="connsiteY3" fmla="*/ 8546 h 6879365"/>
              <a:gd name="connsiteX4" fmla="*/ 1435693 w 1435693"/>
              <a:gd name="connsiteY4" fmla="*/ 0 h 6879365"/>
              <a:gd name="connsiteX0" fmla="*/ 1439752 w 1439752"/>
              <a:gd name="connsiteY0" fmla="*/ 0 h 6879365"/>
              <a:gd name="connsiteX1" fmla="*/ 1439752 w 1439752"/>
              <a:gd name="connsiteY1" fmla="*/ 6879365 h 6879365"/>
              <a:gd name="connsiteX2" fmla="*/ 4059 w 1439752"/>
              <a:gd name="connsiteY2" fmla="*/ 6879365 h 6879365"/>
              <a:gd name="connsiteX3" fmla="*/ 414257 w 1439752"/>
              <a:gd name="connsiteY3" fmla="*/ 8546 h 6879365"/>
              <a:gd name="connsiteX4" fmla="*/ 1439752 w 1439752"/>
              <a:gd name="connsiteY4" fmla="*/ 0 h 687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752" h="6879365">
                <a:moveTo>
                  <a:pt x="1439752" y="0"/>
                </a:moveTo>
                <a:lnTo>
                  <a:pt x="1439752" y="6879365"/>
                </a:lnTo>
                <a:lnTo>
                  <a:pt x="4059" y="6879365"/>
                </a:lnTo>
                <a:cubicBezTo>
                  <a:pt x="-51895" y="4589092"/>
                  <a:pt x="490353" y="2063149"/>
                  <a:pt x="414257" y="8546"/>
                </a:cubicBezTo>
                <a:lnTo>
                  <a:pt x="1439752" y="0"/>
                </a:lnTo>
                <a:close/>
              </a:path>
            </a:pathLst>
          </a:custGeom>
          <a:gradFill>
            <a:gsLst>
              <a:gs pos="0">
                <a:srgbClr val="FBBD8E"/>
              </a:gs>
              <a:gs pos="100000">
                <a:srgbClr val="25408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7563" y="278551"/>
            <a:ext cx="9603275" cy="1049235"/>
          </a:xfrm>
        </p:spPr>
        <p:txBody>
          <a:bodyPr>
            <a:normAutofit/>
          </a:bodyPr>
          <a:lstStyle>
            <a:lvl1pPr>
              <a:defRPr sz="3600" i="1">
                <a:solidFill>
                  <a:srgbClr val="27418F"/>
                </a:solidFill>
                <a:latin typeface="Century Gothic" panose="020B0502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38155" y="1421843"/>
            <a:ext cx="9252683" cy="4743287"/>
          </a:xfrm>
        </p:spPr>
        <p:txBody>
          <a:bodyPr anchor="t"/>
          <a:lstStyle>
            <a:lvl1pPr>
              <a:lnSpc>
                <a:spcPts val="3400"/>
              </a:lnSpc>
              <a:defRPr/>
            </a:lvl1pPr>
            <a:lvl2pPr>
              <a:lnSpc>
                <a:spcPts val="3400"/>
              </a:lnSpc>
              <a:defRPr/>
            </a:lvl2pPr>
            <a:lvl3pPr>
              <a:lnSpc>
                <a:spcPts val="3400"/>
              </a:lnSpc>
              <a:defRPr/>
            </a:lvl3pPr>
            <a:lvl4pPr>
              <a:lnSpc>
                <a:spcPts val="3400"/>
              </a:lnSpc>
              <a:defRPr/>
            </a:lvl4pPr>
            <a:lvl5pPr>
              <a:lnSpc>
                <a:spcPts val="34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57164" y="6409598"/>
            <a:ext cx="5938836" cy="309201"/>
          </a:xfrm>
        </p:spPr>
        <p:txBody>
          <a:bodyPr anchor="b"/>
          <a:lstStyle>
            <a:lvl1pPr>
              <a:defRPr sz="800">
                <a:latin typeface="Century Gothic" panose="020B0502020202020204" pitchFamily="34" charset="0"/>
              </a:defRPr>
            </a:lvl1pPr>
          </a:lstStyle>
          <a:p>
            <a:r>
              <a:rPr lang="en-US"/>
              <a:t>Copyright ©2021 CCA  |  Confidential &amp; Proprietary</a:t>
            </a:r>
          </a:p>
        </p:txBody>
      </p:sp>
      <p:sp>
        <p:nvSpPr>
          <p:cNvPr id="6" name="Slide Number Placeholder 5"/>
          <p:cNvSpPr>
            <a:spLocks noGrp="1"/>
          </p:cNvSpPr>
          <p:nvPr>
            <p:ph type="sldNum" sz="quarter" idx="12"/>
          </p:nvPr>
        </p:nvSpPr>
        <p:spPr>
          <a:xfrm>
            <a:off x="11534529" y="6408135"/>
            <a:ext cx="500327" cy="310663"/>
          </a:xfrm>
          <a:prstGeom prst="rect">
            <a:avLst/>
          </a:prstGeom>
        </p:spPr>
        <p:txBody>
          <a:bodyPr anchor="b"/>
          <a:lstStyle>
            <a:lvl1pPr algn="r">
              <a:defRPr sz="800">
                <a:solidFill>
                  <a:schemeClr val="bg1"/>
                </a:solidFill>
                <a:latin typeface="Century Gothic" panose="020B0502020202020204" pitchFamily="34" charset="0"/>
              </a:defRPr>
            </a:lvl1pPr>
          </a:lstStyle>
          <a:p>
            <a:fld id="{3048E690-D076-4AEB-9F16-D088C45421C8}" type="slidenum">
              <a:rPr lang="en-US" smtClean="0"/>
              <a:pPr/>
              <a:t>‹#›</a:t>
            </a:fld>
            <a:endParaRPr lang="en-US"/>
          </a:p>
        </p:txBody>
      </p:sp>
      <p:grpSp>
        <p:nvGrpSpPr>
          <p:cNvPr id="28" name="Group 26">
            <a:extLst>
              <a:ext uri="{FF2B5EF4-FFF2-40B4-BE49-F238E27FC236}">
                <a16:creationId xmlns:a16="http://schemas.microsoft.com/office/drawing/2014/main" id="{2A84B700-723E-468B-AEA2-627E99A434A2}"/>
              </a:ext>
            </a:extLst>
          </p:cNvPr>
          <p:cNvGrpSpPr>
            <a:grpSpLocks noChangeAspect="1"/>
          </p:cNvGrpSpPr>
          <p:nvPr userDrawn="1"/>
        </p:nvGrpSpPr>
        <p:grpSpPr bwMode="auto">
          <a:xfrm>
            <a:off x="11054853" y="278551"/>
            <a:ext cx="918692" cy="728371"/>
            <a:chOff x="215" y="1204"/>
            <a:chExt cx="2568" cy="2036"/>
          </a:xfrm>
        </p:grpSpPr>
        <p:sp>
          <p:nvSpPr>
            <p:cNvPr id="31" name="Freeform 30">
              <a:extLst>
                <a:ext uri="{FF2B5EF4-FFF2-40B4-BE49-F238E27FC236}">
                  <a16:creationId xmlns:a16="http://schemas.microsoft.com/office/drawing/2014/main" id="{85D027FB-C4DF-48FC-99E7-27B4BCDC0B75}"/>
                </a:ext>
              </a:extLst>
            </p:cNvPr>
            <p:cNvSpPr>
              <a:spLocks/>
            </p:cNvSpPr>
            <p:nvPr/>
          </p:nvSpPr>
          <p:spPr bwMode="auto">
            <a:xfrm>
              <a:off x="2641" y="1661"/>
              <a:ext cx="142" cy="191"/>
            </a:xfrm>
            <a:custGeom>
              <a:avLst/>
              <a:gdLst>
                <a:gd name="T0" fmla="*/ 160 w 425"/>
                <a:gd name="T1" fmla="*/ 575 h 575"/>
                <a:gd name="T2" fmla="*/ 140 w 425"/>
                <a:gd name="T3" fmla="*/ 527 h 575"/>
                <a:gd name="T4" fmla="*/ 119 w 425"/>
                <a:gd name="T5" fmla="*/ 483 h 575"/>
                <a:gd name="T6" fmla="*/ 99 w 425"/>
                <a:gd name="T7" fmla="*/ 441 h 575"/>
                <a:gd name="T8" fmla="*/ 79 w 425"/>
                <a:gd name="T9" fmla="*/ 399 h 575"/>
                <a:gd name="T10" fmla="*/ 60 w 425"/>
                <a:gd name="T11" fmla="*/ 359 h 575"/>
                <a:gd name="T12" fmla="*/ 40 w 425"/>
                <a:gd name="T13" fmla="*/ 315 h 575"/>
                <a:gd name="T14" fmla="*/ 20 w 425"/>
                <a:gd name="T15" fmla="*/ 271 h 575"/>
                <a:gd name="T16" fmla="*/ 0 w 425"/>
                <a:gd name="T17" fmla="*/ 223 h 575"/>
                <a:gd name="T18" fmla="*/ 24 w 425"/>
                <a:gd name="T19" fmla="*/ 202 h 575"/>
                <a:gd name="T20" fmla="*/ 49 w 425"/>
                <a:gd name="T21" fmla="*/ 183 h 575"/>
                <a:gd name="T22" fmla="*/ 75 w 425"/>
                <a:gd name="T23" fmla="*/ 163 h 575"/>
                <a:gd name="T24" fmla="*/ 101 w 425"/>
                <a:gd name="T25" fmla="*/ 145 h 575"/>
                <a:gd name="T26" fmla="*/ 127 w 425"/>
                <a:gd name="T27" fmla="*/ 129 h 575"/>
                <a:gd name="T28" fmla="*/ 153 w 425"/>
                <a:gd name="T29" fmla="*/ 114 h 575"/>
                <a:gd name="T30" fmla="*/ 178 w 425"/>
                <a:gd name="T31" fmla="*/ 99 h 575"/>
                <a:gd name="T32" fmla="*/ 206 w 425"/>
                <a:gd name="T33" fmla="*/ 85 h 575"/>
                <a:gd name="T34" fmla="*/ 233 w 425"/>
                <a:gd name="T35" fmla="*/ 72 h 575"/>
                <a:gd name="T36" fmla="*/ 259 w 425"/>
                <a:gd name="T37" fmla="*/ 60 h 575"/>
                <a:gd name="T38" fmla="*/ 286 w 425"/>
                <a:gd name="T39" fmla="*/ 49 h 575"/>
                <a:gd name="T40" fmla="*/ 314 w 425"/>
                <a:gd name="T41" fmla="*/ 37 h 575"/>
                <a:gd name="T42" fmla="*/ 370 w 425"/>
                <a:gd name="T43" fmla="*/ 18 h 575"/>
                <a:gd name="T44" fmla="*/ 425 w 425"/>
                <a:gd name="T45" fmla="*/ 0 h 575"/>
                <a:gd name="T46" fmla="*/ 425 w 425"/>
                <a:gd name="T47" fmla="*/ 26 h 575"/>
                <a:gd name="T48" fmla="*/ 425 w 425"/>
                <a:gd name="T49" fmla="*/ 50 h 575"/>
                <a:gd name="T50" fmla="*/ 423 w 425"/>
                <a:gd name="T51" fmla="*/ 75 h 575"/>
                <a:gd name="T52" fmla="*/ 422 w 425"/>
                <a:gd name="T53" fmla="*/ 98 h 575"/>
                <a:gd name="T54" fmla="*/ 419 w 425"/>
                <a:gd name="T55" fmla="*/ 119 h 575"/>
                <a:gd name="T56" fmla="*/ 415 w 425"/>
                <a:gd name="T57" fmla="*/ 141 h 575"/>
                <a:gd name="T58" fmla="*/ 412 w 425"/>
                <a:gd name="T59" fmla="*/ 163 h 575"/>
                <a:gd name="T60" fmla="*/ 406 w 425"/>
                <a:gd name="T61" fmla="*/ 183 h 575"/>
                <a:gd name="T62" fmla="*/ 396 w 425"/>
                <a:gd name="T63" fmla="*/ 222 h 575"/>
                <a:gd name="T64" fmla="*/ 381 w 425"/>
                <a:gd name="T65" fmla="*/ 259 h 575"/>
                <a:gd name="T66" fmla="*/ 367 w 425"/>
                <a:gd name="T67" fmla="*/ 294 h 575"/>
                <a:gd name="T68" fmla="*/ 350 w 425"/>
                <a:gd name="T69" fmla="*/ 327 h 575"/>
                <a:gd name="T70" fmla="*/ 330 w 425"/>
                <a:gd name="T71" fmla="*/ 359 h 575"/>
                <a:gd name="T72" fmla="*/ 309 w 425"/>
                <a:gd name="T73" fmla="*/ 390 h 575"/>
                <a:gd name="T74" fmla="*/ 288 w 425"/>
                <a:gd name="T75" fmla="*/ 421 h 575"/>
                <a:gd name="T76" fmla="*/ 263 w 425"/>
                <a:gd name="T77" fmla="*/ 451 h 575"/>
                <a:gd name="T78" fmla="*/ 213 w 425"/>
                <a:gd name="T79" fmla="*/ 511 h 575"/>
                <a:gd name="T80" fmla="*/ 160 w 425"/>
                <a:gd name="T81"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5" h="575">
                  <a:moveTo>
                    <a:pt x="160" y="575"/>
                  </a:moveTo>
                  <a:lnTo>
                    <a:pt x="140" y="527"/>
                  </a:lnTo>
                  <a:lnTo>
                    <a:pt x="119" y="483"/>
                  </a:lnTo>
                  <a:lnTo>
                    <a:pt x="99" y="441"/>
                  </a:lnTo>
                  <a:lnTo>
                    <a:pt x="79" y="399"/>
                  </a:lnTo>
                  <a:lnTo>
                    <a:pt x="60" y="359"/>
                  </a:lnTo>
                  <a:lnTo>
                    <a:pt x="40" y="315"/>
                  </a:lnTo>
                  <a:lnTo>
                    <a:pt x="20" y="271"/>
                  </a:lnTo>
                  <a:lnTo>
                    <a:pt x="0" y="223"/>
                  </a:lnTo>
                  <a:lnTo>
                    <a:pt x="24" y="202"/>
                  </a:lnTo>
                  <a:lnTo>
                    <a:pt x="49" y="183"/>
                  </a:lnTo>
                  <a:lnTo>
                    <a:pt x="75" y="163"/>
                  </a:lnTo>
                  <a:lnTo>
                    <a:pt x="101" y="145"/>
                  </a:lnTo>
                  <a:lnTo>
                    <a:pt x="127" y="129"/>
                  </a:lnTo>
                  <a:lnTo>
                    <a:pt x="153" y="114"/>
                  </a:lnTo>
                  <a:lnTo>
                    <a:pt x="178" y="99"/>
                  </a:lnTo>
                  <a:lnTo>
                    <a:pt x="206" y="85"/>
                  </a:lnTo>
                  <a:lnTo>
                    <a:pt x="233" y="72"/>
                  </a:lnTo>
                  <a:lnTo>
                    <a:pt x="259" y="60"/>
                  </a:lnTo>
                  <a:lnTo>
                    <a:pt x="286" y="49"/>
                  </a:lnTo>
                  <a:lnTo>
                    <a:pt x="314" y="37"/>
                  </a:lnTo>
                  <a:lnTo>
                    <a:pt x="370" y="18"/>
                  </a:lnTo>
                  <a:lnTo>
                    <a:pt x="425" y="0"/>
                  </a:lnTo>
                  <a:lnTo>
                    <a:pt x="425" y="26"/>
                  </a:lnTo>
                  <a:lnTo>
                    <a:pt x="425" y="50"/>
                  </a:lnTo>
                  <a:lnTo>
                    <a:pt x="423" y="75"/>
                  </a:lnTo>
                  <a:lnTo>
                    <a:pt x="422" y="98"/>
                  </a:lnTo>
                  <a:lnTo>
                    <a:pt x="419" y="119"/>
                  </a:lnTo>
                  <a:lnTo>
                    <a:pt x="415" y="141"/>
                  </a:lnTo>
                  <a:lnTo>
                    <a:pt x="412" y="163"/>
                  </a:lnTo>
                  <a:lnTo>
                    <a:pt x="406" y="183"/>
                  </a:lnTo>
                  <a:lnTo>
                    <a:pt x="396" y="222"/>
                  </a:lnTo>
                  <a:lnTo>
                    <a:pt x="381" y="259"/>
                  </a:lnTo>
                  <a:lnTo>
                    <a:pt x="367" y="294"/>
                  </a:lnTo>
                  <a:lnTo>
                    <a:pt x="350" y="327"/>
                  </a:lnTo>
                  <a:lnTo>
                    <a:pt x="330" y="359"/>
                  </a:lnTo>
                  <a:lnTo>
                    <a:pt x="309" y="390"/>
                  </a:lnTo>
                  <a:lnTo>
                    <a:pt x="288" y="421"/>
                  </a:lnTo>
                  <a:lnTo>
                    <a:pt x="263" y="451"/>
                  </a:lnTo>
                  <a:lnTo>
                    <a:pt x="213" y="511"/>
                  </a:lnTo>
                  <a:lnTo>
                    <a:pt x="160" y="575"/>
                  </a:lnTo>
                  <a:close/>
                </a:path>
              </a:pathLst>
            </a:custGeom>
            <a:solidFill>
              <a:srgbClr val="373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a:extLst>
                <a:ext uri="{FF2B5EF4-FFF2-40B4-BE49-F238E27FC236}">
                  <a16:creationId xmlns:a16="http://schemas.microsoft.com/office/drawing/2014/main" id="{1D792AF4-7C0E-4EC7-859E-52EB3A41FC7F}"/>
                </a:ext>
              </a:extLst>
            </p:cNvPr>
            <p:cNvSpPr>
              <a:spLocks/>
            </p:cNvSpPr>
            <p:nvPr/>
          </p:nvSpPr>
          <p:spPr bwMode="auto">
            <a:xfrm>
              <a:off x="694" y="1299"/>
              <a:ext cx="1034" cy="829"/>
            </a:xfrm>
            <a:custGeom>
              <a:avLst/>
              <a:gdLst>
                <a:gd name="T0" fmla="*/ 779 w 3103"/>
                <a:gd name="T1" fmla="*/ 21 h 2487"/>
                <a:gd name="T2" fmla="*/ 681 w 3103"/>
                <a:gd name="T3" fmla="*/ 18 h 2487"/>
                <a:gd name="T4" fmla="*/ 585 w 3103"/>
                <a:gd name="T5" fmla="*/ 16 h 2487"/>
                <a:gd name="T6" fmla="*/ 487 w 3103"/>
                <a:gd name="T7" fmla="*/ 13 h 2487"/>
                <a:gd name="T8" fmla="*/ 389 w 3103"/>
                <a:gd name="T9" fmla="*/ 11 h 2487"/>
                <a:gd name="T10" fmla="*/ 293 w 3103"/>
                <a:gd name="T11" fmla="*/ 9 h 2487"/>
                <a:gd name="T12" fmla="*/ 195 w 3103"/>
                <a:gd name="T13" fmla="*/ 6 h 2487"/>
                <a:gd name="T14" fmla="*/ 97 w 3103"/>
                <a:gd name="T15" fmla="*/ 3 h 2487"/>
                <a:gd name="T16" fmla="*/ 0 w 3103"/>
                <a:gd name="T17" fmla="*/ 0 h 2487"/>
                <a:gd name="T18" fmla="*/ 160 w 3103"/>
                <a:gd name="T19" fmla="*/ 36 h 2487"/>
                <a:gd name="T20" fmla="*/ 318 w 3103"/>
                <a:gd name="T21" fmla="*/ 75 h 2487"/>
                <a:gd name="T22" fmla="*/ 473 w 3103"/>
                <a:gd name="T23" fmla="*/ 120 h 2487"/>
                <a:gd name="T24" fmla="*/ 622 w 3103"/>
                <a:gd name="T25" fmla="*/ 168 h 2487"/>
                <a:gd name="T26" fmla="*/ 769 w 3103"/>
                <a:gd name="T27" fmla="*/ 220 h 2487"/>
                <a:gd name="T28" fmla="*/ 910 w 3103"/>
                <a:gd name="T29" fmla="*/ 274 h 2487"/>
                <a:gd name="T30" fmla="*/ 1047 w 3103"/>
                <a:gd name="T31" fmla="*/ 333 h 2487"/>
                <a:gd name="T32" fmla="*/ 1180 w 3103"/>
                <a:gd name="T33" fmla="*/ 397 h 2487"/>
                <a:gd name="T34" fmla="*/ 1305 w 3103"/>
                <a:gd name="T35" fmla="*/ 462 h 2487"/>
                <a:gd name="T36" fmla="*/ 1424 w 3103"/>
                <a:gd name="T37" fmla="*/ 531 h 2487"/>
                <a:gd name="T38" fmla="*/ 1538 w 3103"/>
                <a:gd name="T39" fmla="*/ 603 h 2487"/>
                <a:gd name="T40" fmla="*/ 1646 w 3103"/>
                <a:gd name="T41" fmla="*/ 678 h 2487"/>
                <a:gd name="T42" fmla="*/ 1746 w 3103"/>
                <a:gd name="T43" fmla="*/ 754 h 2487"/>
                <a:gd name="T44" fmla="*/ 1839 w 3103"/>
                <a:gd name="T45" fmla="*/ 834 h 2487"/>
                <a:gd name="T46" fmla="*/ 1924 w 3103"/>
                <a:gd name="T47" fmla="*/ 916 h 2487"/>
                <a:gd name="T48" fmla="*/ 2000 w 3103"/>
                <a:gd name="T49" fmla="*/ 999 h 2487"/>
                <a:gd name="T50" fmla="*/ 2068 w 3103"/>
                <a:gd name="T51" fmla="*/ 1084 h 2487"/>
                <a:gd name="T52" fmla="*/ 2129 w 3103"/>
                <a:gd name="T53" fmla="*/ 1172 h 2487"/>
                <a:gd name="T54" fmla="*/ 2179 w 3103"/>
                <a:gd name="T55" fmla="*/ 1260 h 2487"/>
                <a:gd name="T56" fmla="*/ 2219 w 3103"/>
                <a:gd name="T57" fmla="*/ 1351 h 2487"/>
                <a:gd name="T58" fmla="*/ 2250 w 3103"/>
                <a:gd name="T59" fmla="*/ 1443 h 2487"/>
                <a:gd name="T60" fmla="*/ 2271 w 3103"/>
                <a:gd name="T61" fmla="*/ 1535 h 2487"/>
                <a:gd name="T62" fmla="*/ 2280 w 3103"/>
                <a:gd name="T63" fmla="*/ 1629 h 2487"/>
                <a:gd name="T64" fmla="*/ 2280 w 3103"/>
                <a:gd name="T65" fmla="*/ 1724 h 2487"/>
                <a:gd name="T66" fmla="*/ 2267 w 3103"/>
                <a:gd name="T67" fmla="*/ 1819 h 2487"/>
                <a:gd name="T68" fmla="*/ 2242 w 3103"/>
                <a:gd name="T69" fmla="*/ 1915 h 2487"/>
                <a:gd name="T70" fmla="*/ 2206 w 3103"/>
                <a:gd name="T71" fmla="*/ 2010 h 2487"/>
                <a:gd name="T72" fmla="*/ 2159 w 3103"/>
                <a:gd name="T73" fmla="*/ 2106 h 2487"/>
                <a:gd name="T74" fmla="*/ 2097 w 3103"/>
                <a:gd name="T75" fmla="*/ 2201 h 2487"/>
                <a:gd name="T76" fmla="*/ 2022 w 3103"/>
                <a:gd name="T77" fmla="*/ 2296 h 2487"/>
                <a:gd name="T78" fmla="*/ 1934 w 3103"/>
                <a:gd name="T79" fmla="*/ 2392 h 2487"/>
                <a:gd name="T80" fmla="*/ 1833 w 3103"/>
                <a:gd name="T81" fmla="*/ 2487 h 2487"/>
                <a:gd name="T82" fmla="*/ 3103 w 3103"/>
                <a:gd name="T83" fmla="*/ 1966 h 2487"/>
                <a:gd name="T84" fmla="*/ 2658 w 3103"/>
                <a:gd name="T85" fmla="*/ 555 h 2487"/>
                <a:gd name="T86" fmla="*/ 779 w 3103"/>
                <a:gd name="T87" fmla="*/ 21 h 2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3" h="2487">
                  <a:moveTo>
                    <a:pt x="779" y="21"/>
                  </a:moveTo>
                  <a:lnTo>
                    <a:pt x="681" y="18"/>
                  </a:lnTo>
                  <a:lnTo>
                    <a:pt x="585" y="16"/>
                  </a:lnTo>
                  <a:lnTo>
                    <a:pt x="487" y="13"/>
                  </a:lnTo>
                  <a:lnTo>
                    <a:pt x="389" y="11"/>
                  </a:lnTo>
                  <a:lnTo>
                    <a:pt x="293" y="9"/>
                  </a:lnTo>
                  <a:lnTo>
                    <a:pt x="195" y="6"/>
                  </a:lnTo>
                  <a:lnTo>
                    <a:pt x="97" y="3"/>
                  </a:lnTo>
                  <a:lnTo>
                    <a:pt x="0" y="0"/>
                  </a:lnTo>
                  <a:lnTo>
                    <a:pt x="160" y="36"/>
                  </a:lnTo>
                  <a:lnTo>
                    <a:pt x="318" y="75"/>
                  </a:lnTo>
                  <a:lnTo>
                    <a:pt x="473" y="120"/>
                  </a:lnTo>
                  <a:lnTo>
                    <a:pt x="622" y="168"/>
                  </a:lnTo>
                  <a:lnTo>
                    <a:pt x="769" y="220"/>
                  </a:lnTo>
                  <a:lnTo>
                    <a:pt x="910" y="274"/>
                  </a:lnTo>
                  <a:lnTo>
                    <a:pt x="1047" y="333"/>
                  </a:lnTo>
                  <a:lnTo>
                    <a:pt x="1180" y="397"/>
                  </a:lnTo>
                  <a:lnTo>
                    <a:pt x="1305" y="462"/>
                  </a:lnTo>
                  <a:lnTo>
                    <a:pt x="1424" y="531"/>
                  </a:lnTo>
                  <a:lnTo>
                    <a:pt x="1538" y="603"/>
                  </a:lnTo>
                  <a:lnTo>
                    <a:pt x="1646" y="678"/>
                  </a:lnTo>
                  <a:lnTo>
                    <a:pt x="1746" y="754"/>
                  </a:lnTo>
                  <a:lnTo>
                    <a:pt x="1839" y="834"/>
                  </a:lnTo>
                  <a:lnTo>
                    <a:pt x="1924" y="916"/>
                  </a:lnTo>
                  <a:lnTo>
                    <a:pt x="2000" y="999"/>
                  </a:lnTo>
                  <a:lnTo>
                    <a:pt x="2068" y="1084"/>
                  </a:lnTo>
                  <a:lnTo>
                    <a:pt x="2129" y="1172"/>
                  </a:lnTo>
                  <a:lnTo>
                    <a:pt x="2179" y="1260"/>
                  </a:lnTo>
                  <a:lnTo>
                    <a:pt x="2219" y="1351"/>
                  </a:lnTo>
                  <a:lnTo>
                    <a:pt x="2250" y="1443"/>
                  </a:lnTo>
                  <a:lnTo>
                    <a:pt x="2271" y="1535"/>
                  </a:lnTo>
                  <a:lnTo>
                    <a:pt x="2280" y="1629"/>
                  </a:lnTo>
                  <a:lnTo>
                    <a:pt x="2280" y="1724"/>
                  </a:lnTo>
                  <a:lnTo>
                    <a:pt x="2267" y="1819"/>
                  </a:lnTo>
                  <a:lnTo>
                    <a:pt x="2242" y="1915"/>
                  </a:lnTo>
                  <a:lnTo>
                    <a:pt x="2206" y="2010"/>
                  </a:lnTo>
                  <a:lnTo>
                    <a:pt x="2159" y="2106"/>
                  </a:lnTo>
                  <a:lnTo>
                    <a:pt x="2097" y="2201"/>
                  </a:lnTo>
                  <a:lnTo>
                    <a:pt x="2022" y="2296"/>
                  </a:lnTo>
                  <a:lnTo>
                    <a:pt x="1934" y="2392"/>
                  </a:lnTo>
                  <a:lnTo>
                    <a:pt x="1833" y="2487"/>
                  </a:lnTo>
                  <a:lnTo>
                    <a:pt x="3103" y="1966"/>
                  </a:lnTo>
                  <a:lnTo>
                    <a:pt x="2658" y="555"/>
                  </a:lnTo>
                  <a:lnTo>
                    <a:pt x="779" y="21"/>
                  </a:lnTo>
                  <a:close/>
                </a:path>
              </a:pathLst>
            </a:custGeom>
            <a:solidFill>
              <a:srgbClr val="373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2">
              <a:extLst>
                <a:ext uri="{FF2B5EF4-FFF2-40B4-BE49-F238E27FC236}">
                  <a16:creationId xmlns:a16="http://schemas.microsoft.com/office/drawing/2014/main" id="{64B9550F-7318-4ECF-B6FC-921231AF6B49}"/>
                </a:ext>
              </a:extLst>
            </p:cNvPr>
            <p:cNvSpPr>
              <a:spLocks/>
            </p:cNvSpPr>
            <p:nvPr/>
          </p:nvSpPr>
          <p:spPr bwMode="auto">
            <a:xfrm>
              <a:off x="2097" y="1750"/>
              <a:ext cx="630" cy="746"/>
            </a:xfrm>
            <a:custGeom>
              <a:avLst/>
              <a:gdLst>
                <a:gd name="T0" fmla="*/ 0 w 1892"/>
                <a:gd name="T1" fmla="*/ 1653 h 2237"/>
                <a:gd name="T2" fmla="*/ 108 w 1892"/>
                <a:gd name="T3" fmla="*/ 1550 h 2237"/>
                <a:gd name="T4" fmla="*/ 216 w 1892"/>
                <a:gd name="T5" fmla="*/ 1446 h 2237"/>
                <a:gd name="T6" fmla="*/ 324 w 1892"/>
                <a:gd name="T7" fmla="*/ 1344 h 2237"/>
                <a:gd name="T8" fmla="*/ 432 w 1892"/>
                <a:gd name="T9" fmla="*/ 1240 h 2237"/>
                <a:gd name="T10" fmla="*/ 540 w 1892"/>
                <a:gd name="T11" fmla="*/ 1136 h 2237"/>
                <a:gd name="T12" fmla="*/ 646 w 1892"/>
                <a:gd name="T13" fmla="*/ 1034 h 2237"/>
                <a:gd name="T14" fmla="*/ 754 w 1892"/>
                <a:gd name="T15" fmla="*/ 930 h 2237"/>
                <a:gd name="T16" fmla="*/ 862 w 1892"/>
                <a:gd name="T17" fmla="*/ 826 h 2237"/>
                <a:gd name="T18" fmla="*/ 970 w 1892"/>
                <a:gd name="T19" fmla="*/ 724 h 2237"/>
                <a:gd name="T20" fmla="*/ 1078 w 1892"/>
                <a:gd name="T21" fmla="*/ 620 h 2237"/>
                <a:gd name="T22" fmla="*/ 1186 w 1892"/>
                <a:gd name="T23" fmla="*/ 516 h 2237"/>
                <a:gd name="T24" fmla="*/ 1294 w 1892"/>
                <a:gd name="T25" fmla="*/ 414 h 2237"/>
                <a:gd name="T26" fmla="*/ 1402 w 1892"/>
                <a:gd name="T27" fmla="*/ 310 h 2237"/>
                <a:gd name="T28" fmla="*/ 1510 w 1892"/>
                <a:gd name="T29" fmla="*/ 208 h 2237"/>
                <a:gd name="T30" fmla="*/ 1618 w 1892"/>
                <a:gd name="T31" fmla="*/ 104 h 2237"/>
                <a:gd name="T32" fmla="*/ 1726 w 1892"/>
                <a:gd name="T33" fmla="*/ 0 h 2237"/>
                <a:gd name="T34" fmla="*/ 1760 w 1892"/>
                <a:gd name="T35" fmla="*/ 32 h 2237"/>
                <a:gd name="T36" fmla="*/ 1788 w 1892"/>
                <a:gd name="T37" fmla="*/ 69 h 2237"/>
                <a:gd name="T38" fmla="*/ 1814 w 1892"/>
                <a:gd name="T39" fmla="*/ 110 h 2237"/>
                <a:gd name="T40" fmla="*/ 1836 w 1892"/>
                <a:gd name="T41" fmla="*/ 154 h 2237"/>
                <a:gd name="T42" fmla="*/ 1856 w 1892"/>
                <a:gd name="T43" fmla="*/ 202 h 2237"/>
                <a:gd name="T44" fmla="*/ 1870 w 1892"/>
                <a:gd name="T45" fmla="*/ 254 h 2237"/>
                <a:gd name="T46" fmla="*/ 1882 w 1892"/>
                <a:gd name="T47" fmla="*/ 310 h 2237"/>
                <a:gd name="T48" fmla="*/ 1889 w 1892"/>
                <a:gd name="T49" fmla="*/ 368 h 2237"/>
                <a:gd name="T50" fmla="*/ 1892 w 1892"/>
                <a:gd name="T51" fmla="*/ 430 h 2237"/>
                <a:gd name="T52" fmla="*/ 1891 w 1892"/>
                <a:gd name="T53" fmla="*/ 495 h 2237"/>
                <a:gd name="T54" fmla="*/ 1885 w 1892"/>
                <a:gd name="T55" fmla="*/ 561 h 2237"/>
                <a:gd name="T56" fmla="*/ 1875 w 1892"/>
                <a:gd name="T57" fmla="*/ 630 h 2237"/>
                <a:gd name="T58" fmla="*/ 1860 w 1892"/>
                <a:gd name="T59" fmla="*/ 702 h 2237"/>
                <a:gd name="T60" fmla="*/ 1840 w 1892"/>
                <a:gd name="T61" fmla="*/ 777 h 2237"/>
                <a:gd name="T62" fmla="*/ 1816 w 1892"/>
                <a:gd name="T63" fmla="*/ 852 h 2237"/>
                <a:gd name="T64" fmla="*/ 1787 w 1892"/>
                <a:gd name="T65" fmla="*/ 930 h 2237"/>
                <a:gd name="T66" fmla="*/ 1751 w 1892"/>
                <a:gd name="T67" fmla="*/ 1009 h 2237"/>
                <a:gd name="T68" fmla="*/ 1711 w 1892"/>
                <a:gd name="T69" fmla="*/ 1088 h 2237"/>
                <a:gd name="T70" fmla="*/ 1666 w 1892"/>
                <a:gd name="T71" fmla="*/ 1171 h 2237"/>
                <a:gd name="T72" fmla="*/ 1614 w 1892"/>
                <a:gd name="T73" fmla="*/ 1253 h 2237"/>
                <a:gd name="T74" fmla="*/ 1557 w 1892"/>
                <a:gd name="T75" fmla="*/ 1335 h 2237"/>
                <a:gd name="T76" fmla="*/ 1493 w 1892"/>
                <a:gd name="T77" fmla="*/ 1419 h 2237"/>
                <a:gd name="T78" fmla="*/ 1424 w 1892"/>
                <a:gd name="T79" fmla="*/ 1502 h 2237"/>
                <a:gd name="T80" fmla="*/ 1349 w 1892"/>
                <a:gd name="T81" fmla="*/ 1586 h 2237"/>
                <a:gd name="T82" fmla="*/ 1267 w 1892"/>
                <a:gd name="T83" fmla="*/ 1669 h 2237"/>
                <a:gd name="T84" fmla="*/ 1179 w 1892"/>
                <a:gd name="T85" fmla="*/ 1753 h 2237"/>
                <a:gd name="T86" fmla="*/ 1084 w 1892"/>
                <a:gd name="T87" fmla="*/ 1837 h 2237"/>
                <a:gd name="T88" fmla="*/ 983 w 1892"/>
                <a:gd name="T89" fmla="*/ 1919 h 2237"/>
                <a:gd name="T90" fmla="*/ 875 w 1892"/>
                <a:gd name="T91" fmla="*/ 1999 h 2237"/>
                <a:gd name="T92" fmla="*/ 759 w 1892"/>
                <a:gd name="T93" fmla="*/ 2080 h 2237"/>
                <a:gd name="T94" fmla="*/ 636 w 1892"/>
                <a:gd name="T95" fmla="*/ 2159 h 2237"/>
                <a:gd name="T96" fmla="*/ 507 w 1892"/>
                <a:gd name="T97" fmla="*/ 2237 h 2237"/>
                <a:gd name="T98" fmla="*/ 0 w 1892"/>
                <a:gd name="T99" fmla="*/ 1653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2" h="2237">
                  <a:moveTo>
                    <a:pt x="0" y="1653"/>
                  </a:moveTo>
                  <a:lnTo>
                    <a:pt x="108" y="1550"/>
                  </a:lnTo>
                  <a:lnTo>
                    <a:pt x="216" y="1446"/>
                  </a:lnTo>
                  <a:lnTo>
                    <a:pt x="324" y="1344"/>
                  </a:lnTo>
                  <a:lnTo>
                    <a:pt x="432" y="1240"/>
                  </a:lnTo>
                  <a:lnTo>
                    <a:pt x="540" y="1136"/>
                  </a:lnTo>
                  <a:lnTo>
                    <a:pt x="646" y="1034"/>
                  </a:lnTo>
                  <a:lnTo>
                    <a:pt x="754" y="930"/>
                  </a:lnTo>
                  <a:lnTo>
                    <a:pt x="862" y="826"/>
                  </a:lnTo>
                  <a:lnTo>
                    <a:pt x="970" y="724"/>
                  </a:lnTo>
                  <a:lnTo>
                    <a:pt x="1078" y="620"/>
                  </a:lnTo>
                  <a:lnTo>
                    <a:pt x="1186" y="516"/>
                  </a:lnTo>
                  <a:lnTo>
                    <a:pt x="1294" y="414"/>
                  </a:lnTo>
                  <a:lnTo>
                    <a:pt x="1402" y="310"/>
                  </a:lnTo>
                  <a:lnTo>
                    <a:pt x="1510" y="208"/>
                  </a:lnTo>
                  <a:lnTo>
                    <a:pt x="1618" y="104"/>
                  </a:lnTo>
                  <a:lnTo>
                    <a:pt x="1726" y="0"/>
                  </a:lnTo>
                  <a:lnTo>
                    <a:pt x="1760" y="32"/>
                  </a:lnTo>
                  <a:lnTo>
                    <a:pt x="1788" y="69"/>
                  </a:lnTo>
                  <a:lnTo>
                    <a:pt x="1814" y="110"/>
                  </a:lnTo>
                  <a:lnTo>
                    <a:pt x="1836" y="154"/>
                  </a:lnTo>
                  <a:lnTo>
                    <a:pt x="1856" y="202"/>
                  </a:lnTo>
                  <a:lnTo>
                    <a:pt x="1870" y="254"/>
                  </a:lnTo>
                  <a:lnTo>
                    <a:pt x="1882" y="310"/>
                  </a:lnTo>
                  <a:lnTo>
                    <a:pt x="1889" y="368"/>
                  </a:lnTo>
                  <a:lnTo>
                    <a:pt x="1892" y="430"/>
                  </a:lnTo>
                  <a:lnTo>
                    <a:pt x="1891" y="495"/>
                  </a:lnTo>
                  <a:lnTo>
                    <a:pt x="1885" y="561"/>
                  </a:lnTo>
                  <a:lnTo>
                    <a:pt x="1875" y="630"/>
                  </a:lnTo>
                  <a:lnTo>
                    <a:pt x="1860" y="702"/>
                  </a:lnTo>
                  <a:lnTo>
                    <a:pt x="1840" y="777"/>
                  </a:lnTo>
                  <a:lnTo>
                    <a:pt x="1816" y="852"/>
                  </a:lnTo>
                  <a:lnTo>
                    <a:pt x="1787" y="930"/>
                  </a:lnTo>
                  <a:lnTo>
                    <a:pt x="1751" y="1009"/>
                  </a:lnTo>
                  <a:lnTo>
                    <a:pt x="1711" y="1088"/>
                  </a:lnTo>
                  <a:lnTo>
                    <a:pt x="1666" y="1171"/>
                  </a:lnTo>
                  <a:lnTo>
                    <a:pt x="1614" y="1253"/>
                  </a:lnTo>
                  <a:lnTo>
                    <a:pt x="1557" y="1335"/>
                  </a:lnTo>
                  <a:lnTo>
                    <a:pt x="1493" y="1419"/>
                  </a:lnTo>
                  <a:lnTo>
                    <a:pt x="1424" y="1502"/>
                  </a:lnTo>
                  <a:lnTo>
                    <a:pt x="1349" y="1586"/>
                  </a:lnTo>
                  <a:lnTo>
                    <a:pt x="1267" y="1669"/>
                  </a:lnTo>
                  <a:lnTo>
                    <a:pt x="1179" y="1753"/>
                  </a:lnTo>
                  <a:lnTo>
                    <a:pt x="1084" y="1837"/>
                  </a:lnTo>
                  <a:lnTo>
                    <a:pt x="983" y="1919"/>
                  </a:lnTo>
                  <a:lnTo>
                    <a:pt x="875" y="1999"/>
                  </a:lnTo>
                  <a:lnTo>
                    <a:pt x="759" y="2080"/>
                  </a:lnTo>
                  <a:lnTo>
                    <a:pt x="636" y="2159"/>
                  </a:lnTo>
                  <a:lnTo>
                    <a:pt x="507" y="2237"/>
                  </a:lnTo>
                  <a:lnTo>
                    <a:pt x="0" y="1653"/>
                  </a:lnTo>
                  <a:close/>
                </a:path>
              </a:pathLst>
            </a:custGeom>
            <a:solidFill>
              <a:srgbClr val="373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3">
              <a:extLst>
                <a:ext uri="{FF2B5EF4-FFF2-40B4-BE49-F238E27FC236}">
                  <a16:creationId xmlns:a16="http://schemas.microsoft.com/office/drawing/2014/main" id="{9FFF06CF-2E74-47E6-9C49-F49D23A598C4}"/>
                </a:ext>
              </a:extLst>
            </p:cNvPr>
            <p:cNvSpPr>
              <a:spLocks/>
            </p:cNvSpPr>
            <p:nvPr/>
          </p:nvSpPr>
          <p:spPr bwMode="auto">
            <a:xfrm>
              <a:off x="242" y="2225"/>
              <a:ext cx="1753" cy="974"/>
            </a:xfrm>
            <a:custGeom>
              <a:avLst/>
              <a:gdLst>
                <a:gd name="T0" fmla="*/ 0 w 5258"/>
                <a:gd name="T1" fmla="*/ 293 h 2923"/>
                <a:gd name="T2" fmla="*/ 0 w 5258"/>
                <a:gd name="T3" fmla="*/ 397 h 2923"/>
                <a:gd name="T4" fmla="*/ 0 w 5258"/>
                <a:gd name="T5" fmla="*/ 502 h 2923"/>
                <a:gd name="T6" fmla="*/ 0 w 5258"/>
                <a:gd name="T7" fmla="*/ 607 h 2923"/>
                <a:gd name="T8" fmla="*/ 0 w 5258"/>
                <a:gd name="T9" fmla="*/ 712 h 2923"/>
                <a:gd name="T10" fmla="*/ 212 w 5258"/>
                <a:gd name="T11" fmla="*/ 590 h 2923"/>
                <a:gd name="T12" fmla="*/ 424 w 5258"/>
                <a:gd name="T13" fmla="*/ 502 h 2923"/>
                <a:gd name="T14" fmla="*/ 637 w 5258"/>
                <a:gd name="T15" fmla="*/ 443 h 2923"/>
                <a:gd name="T16" fmla="*/ 848 w 5258"/>
                <a:gd name="T17" fmla="*/ 410 h 2923"/>
                <a:gd name="T18" fmla="*/ 1060 w 5258"/>
                <a:gd name="T19" fmla="*/ 401 h 2923"/>
                <a:gd name="T20" fmla="*/ 1267 w 5258"/>
                <a:gd name="T21" fmla="*/ 411 h 2923"/>
                <a:gd name="T22" fmla="*/ 1473 w 5258"/>
                <a:gd name="T23" fmla="*/ 440 h 2923"/>
                <a:gd name="T24" fmla="*/ 1673 w 5258"/>
                <a:gd name="T25" fmla="*/ 482 h 2923"/>
                <a:gd name="T26" fmla="*/ 1868 w 5258"/>
                <a:gd name="T27" fmla="*/ 534 h 2923"/>
                <a:gd name="T28" fmla="*/ 2057 w 5258"/>
                <a:gd name="T29" fmla="*/ 593 h 2923"/>
                <a:gd name="T30" fmla="*/ 2237 w 5258"/>
                <a:gd name="T31" fmla="*/ 658 h 2923"/>
                <a:gd name="T32" fmla="*/ 2408 w 5258"/>
                <a:gd name="T33" fmla="*/ 722 h 2923"/>
                <a:gd name="T34" fmla="*/ 2720 w 5258"/>
                <a:gd name="T35" fmla="*/ 842 h 2923"/>
                <a:gd name="T36" fmla="*/ 2859 w 5258"/>
                <a:gd name="T37" fmla="*/ 891 h 2923"/>
                <a:gd name="T38" fmla="*/ 2985 w 5258"/>
                <a:gd name="T39" fmla="*/ 929 h 2923"/>
                <a:gd name="T40" fmla="*/ 3177 w 5258"/>
                <a:gd name="T41" fmla="*/ 969 h 2923"/>
                <a:gd name="T42" fmla="*/ 3364 w 5258"/>
                <a:gd name="T43" fmla="*/ 1001 h 2923"/>
                <a:gd name="T44" fmla="*/ 3548 w 5258"/>
                <a:gd name="T45" fmla="*/ 1025 h 2923"/>
                <a:gd name="T46" fmla="*/ 3730 w 5258"/>
                <a:gd name="T47" fmla="*/ 1042 h 2923"/>
                <a:gd name="T48" fmla="*/ 3911 w 5258"/>
                <a:gd name="T49" fmla="*/ 1052 h 2923"/>
                <a:gd name="T50" fmla="*/ 4091 w 5258"/>
                <a:gd name="T51" fmla="*/ 1055 h 2923"/>
                <a:gd name="T52" fmla="*/ 4274 w 5258"/>
                <a:gd name="T53" fmla="*/ 1052 h 2923"/>
                <a:gd name="T54" fmla="*/ 4458 w 5258"/>
                <a:gd name="T55" fmla="*/ 1042 h 2923"/>
                <a:gd name="T56" fmla="*/ 4399 w 5258"/>
                <a:gd name="T57" fmla="*/ 1230 h 2923"/>
                <a:gd name="T58" fmla="*/ 4335 w 5258"/>
                <a:gd name="T59" fmla="*/ 1408 h 2923"/>
                <a:gd name="T60" fmla="*/ 4263 w 5258"/>
                <a:gd name="T61" fmla="*/ 1580 h 2923"/>
                <a:gd name="T62" fmla="*/ 4182 w 5258"/>
                <a:gd name="T63" fmla="*/ 1741 h 2923"/>
                <a:gd name="T64" fmla="*/ 4094 w 5258"/>
                <a:gd name="T65" fmla="*/ 1896 h 2923"/>
                <a:gd name="T66" fmla="*/ 3999 w 5258"/>
                <a:gd name="T67" fmla="*/ 2040 h 2923"/>
                <a:gd name="T68" fmla="*/ 3894 w 5258"/>
                <a:gd name="T69" fmla="*/ 2175 h 2923"/>
                <a:gd name="T70" fmla="*/ 3780 w 5258"/>
                <a:gd name="T71" fmla="*/ 2301 h 2923"/>
                <a:gd name="T72" fmla="*/ 3658 w 5258"/>
                <a:gd name="T73" fmla="*/ 2417 h 2923"/>
                <a:gd name="T74" fmla="*/ 3527 w 5258"/>
                <a:gd name="T75" fmla="*/ 2523 h 2923"/>
                <a:gd name="T76" fmla="*/ 3386 w 5258"/>
                <a:gd name="T77" fmla="*/ 2618 h 2923"/>
                <a:gd name="T78" fmla="*/ 3234 w 5258"/>
                <a:gd name="T79" fmla="*/ 2701 h 2923"/>
                <a:gd name="T80" fmla="*/ 3073 w 5258"/>
                <a:gd name="T81" fmla="*/ 2775 h 2923"/>
                <a:gd name="T82" fmla="*/ 2902 w 5258"/>
                <a:gd name="T83" fmla="*/ 2835 h 2923"/>
                <a:gd name="T84" fmla="*/ 2720 w 5258"/>
                <a:gd name="T85" fmla="*/ 2886 h 2923"/>
                <a:gd name="T86" fmla="*/ 2527 w 5258"/>
                <a:gd name="T87" fmla="*/ 2923 h 2923"/>
                <a:gd name="T88" fmla="*/ 5258 w 5258"/>
                <a:gd name="T89" fmla="*/ 1691 h 2923"/>
                <a:gd name="T90" fmla="*/ 1842 w 5258"/>
                <a:gd name="T91" fmla="*/ 0 h 2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58" h="2923">
                  <a:moveTo>
                    <a:pt x="432" y="13"/>
                  </a:moveTo>
                  <a:lnTo>
                    <a:pt x="0" y="293"/>
                  </a:lnTo>
                  <a:lnTo>
                    <a:pt x="0" y="345"/>
                  </a:lnTo>
                  <a:lnTo>
                    <a:pt x="0" y="397"/>
                  </a:lnTo>
                  <a:lnTo>
                    <a:pt x="0" y="450"/>
                  </a:lnTo>
                  <a:lnTo>
                    <a:pt x="0" y="502"/>
                  </a:lnTo>
                  <a:lnTo>
                    <a:pt x="0" y="555"/>
                  </a:lnTo>
                  <a:lnTo>
                    <a:pt x="0" y="607"/>
                  </a:lnTo>
                  <a:lnTo>
                    <a:pt x="0" y="659"/>
                  </a:lnTo>
                  <a:lnTo>
                    <a:pt x="0" y="712"/>
                  </a:lnTo>
                  <a:lnTo>
                    <a:pt x="105" y="646"/>
                  </a:lnTo>
                  <a:lnTo>
                    <a:pt x="212" y="590"/>
                  </a:lnTo>
                  <a:lnTo>
                    <a:pt x="317" y="542"/>
                  </a:lnTo>
                  <a:lnTo>
                    <a:pt x="424" y="502"/>
                  </a:lnTo>
                  <a:lnTo>
                    <a:pt x="530" y="469"/>
                  </a:lnTo>
                  <a:lnTo>
                    <a:pt x="637" y="443"/>
                  </a:lnTo>
                  <a:lnTo>
                    <a:pt x="742" y="423"/>
                  </a:lnTo>
                  <a:lnTo>
                    <a:pt x="848" y="410"/>
                  </a:lnTo>
                  <a:lnTo>
                    <a:pt x="955" y="402"/>
                  </a:lnTo>
                  <a:lnTo>
                    <a:pt x="1060" y="401"/>
                  </a:lnTo>
                  <a:lnTo>
                    <a:pt x="1164" y="404"/>
                  </a:lnTo>
                  <a:lnTo>
                    <a:pt x="1267" y="411"/>
                  </a:lnTo>
                  <a:lnTo>
                    <a:pt x="1371" y="424"/>
                  </a:lnTo>
                  <a:lnTo>
                    <a:pt x="1473" y="440"/>
                  </a:lnTo>
                  <a:lnTo>
                    <a:pt x="1574" y="459"/>
                  </a:lnTo>
                  <a:lnTo>
                    <a:pt x="1673" y="482"/>
                  </a:lnTo>
                  <a:lnTo>
                    <a:pt x="1771" y="506"/>
                  </a:lnTo>
                  <a:lnTo>
                    <a:pt x="1868" y="534"/>
                  </a:lnTo>
                  <a:lnTo>
                    <a:pt x="1963" y="562"/>
                  </a:lnTo>
                  <a:lnTo>
                    <a:pt x="2057" y="593"/>
                  </a:lnTo>
                  <a:lnTo>
                    <a:pt x="2147" y="624"/>
                  </a:lnTo>
                  <a:lnTo>
                    <a:pt x="2237" y="658"/>
                  </a:lnTo>
                  <a:lnTo>
                    <a:pt x="2323" y="689"/>
                  </a:lnTo>
                  <a:lnTo>
                    <a:pt x="2408" y="722"/>
                  </a:lnTo>
                  <a:lnTo>
                    <a:pt x="2569" y="784"/>
                  </a:lnTo>
                  <a:lnTo>
                    <a:pt x="2720" y="842"/>
                  </a:lnTo>
                  <a:lnTo>
                    <a:pt x="2791" y="868"/>
                  </a:lnTo>
                  <a:lnTo>
                    <a:pt x="2859" y="891"/>
                  </a:lnTo>
                  <a:lnTo>
                    <a:pt x="2923" y="911"/>
                  </a:lnTo>
                  <a:lnTo>
                    <a:pt x="2985" y="929"/>
                  </a:lnTo>
                  <a:lnTo>
                    <a:pt x="3082" y="949"/>
                  </a:lnTo>
                  <a:lnTo>
                    <a:pt x="3177" y="969"/>
                  </a:lnTo>
                  <a:lnTo>
                    <a:pt x="3270" y="986"/>
                  </a:lnTo>
                  <a:lnTo>
                    <a:pt x="3364" y="1001"/>
                  </a:lnTo>
                  <a:lnTo>
                    <a:pt x="3456" y="1014"/>
                  </a:lnTo>
                  <a:lnTo>
                    <a:pt x="3548" y="1025"/>
                  </a:lnTo>
                  <a:lnTo>
                    <a:pt x="3639" y="1035"/>
                  </a:lnTo>
                  <a:lnTo>
                    <a:pt x="3730" y="1042"/>
                  </a:lnTo>
                  <a:lnTo>
                    <a:pt x="3821" y="1048"/>
                  </a:lnTo>
                  <a:lnTo>
                    <a:pt x="3911" y="1052"/>
                  </a:lnTo>
                  <a:lnTo>
                    <a:pt x="4002" y="1054"/>
                  </a:lnTo>
                  <a:lnTo>
                    <a:pt x="4091" y="1055"/>
                  </a:lnTo>
                  <a:lnTo>
                    <a:pt x="4182" y="1054"/>
                  </a:lnTo>
                  <a:lnTo>
                    <a:pt x="4274" y="1052"/>
                  </a:lnTo>
                  <a:lnTo>
                    <a:pt x="4365" y="1048"/>
                  </a:lnTo>
                  <a:lnTo>
                    <a:pt x="4458" y="1042"/>
                  </a:lnTo>
                  <a:lnTo>
                    <a:pt x="4430" y="1136"/>
                  </a:lnTo>
                  <a:lnTo>
                    <a:pt x="4399" y="1230"/>
                  </a:lnTo>
                  <a:lnTo>
                    <a:pt x="4368" y="1321"/>
                  </a:lnTo>
                  <a:lnTo>
                    <a:pt x="4335" y="1408"/>
                  </a:lnTo>
                  <a:lnTo>
                    <a:pt x="4300" y="1495"/>
                  </a:lnTo>
                  <a:lnTo>
                    <a:pt x="4263" y="1580"/>
                  </a:lnTo>
                  <a:lnTo>
                    <a:pt x="4224" y="1662"/>
                  </a:lnTo>
                  <a:lnTo>
                    <a:pt x="4182" y="1741"/>
                  </a:lnTo>
                  <a:lnTo>
                    <a:pt x="4140" y="1819"/>
                  </a:lnTo>
                  <a:lnTo>
                    <a:pt x="4094" y="1896"/>
                  </a:lnTo>
                  <a:lnTo>
                    <a:pt x="4048" y="1969"/>
                  </a:lnTo>
                  <a:lnTo>
                    <a:pt x="3999" y="2040"/>
                  </a:lnTo>
                  <a:lnTo>
                    <a:pt x="3947" y="2109"/>
                  </a:lnTo>
                  <a:lnTo>
                    <a:pt x="3894" y="2175"/>
                  </a:lnTo>
                  <a:lnTo>
                    <a:pt x="3838" y="2240"/>
                  </a:lnTo>
                  <a:lnTo>
                    <a:pt x="3780" y="2301"/>
                  </a:lnTo>
                  <a:lnTo>
                    <a:pt x="3721" y="2360"/>
                  </a:lnTo>
                  <a:lnTo>
                    <a:pt x="3658" y="2417"/>
                  </a:lnTo>
                  <a:lnTo>
                    <a:pt x="3593" y="2471"/>
                  </a:lnTo>
                  <a:lnTo>
                    <a:pt x="3527" y="2523"/>
                  </a:lnTo>
                  <a:lnTo>
                    <a:pt x="3458" y="2572"/>
                  </a:lnTo>
                  <a:lnTo>
                    <a:pt x="3386" y="2618"/>
                  </a:lnTo>
                  <a:lnTo>
                    <a:pt x="3311" y="2661"/>
                  </a:lnTo>
                  <a:lnTo>
                    <a:pt x="3234" y="2701"/>
                  </a:lnTo>
                  <a:lnTo>
                    <a:pt x="3155" y="2739"/>
                  </a:lnTo>
                  <a:lnTo>
                    <a:pt x="3073" y="2775"/>
                  </a:lnTo>
                  <a:lnTo>
                    <a:pt x="2990" y="2807"/>
                  </a:lnTo>
                  <a:lnTo>
                    <a:pt x="2902" y="2835"/>
                  </a:lnTo>
                  <a:lnTo>
                    <a:pt x="2813" y="2863"/>
                  </a:lnTo>
                  <a:lnTo>
                    <a:pt x="2720" y="2886"/>
                  </a:lnTo>
                  <a:lnTo>
                    <a:pt x="2625" y="2906"/>
                  </a:lnTo>
                  <a:lnTo>
                    <a:pt x="2527" y="2923"/>
                  </a:lnTo>
                  <a:lnTo>
                    <a:pt x="3632" y="2897"/>
                  </a:lnTo>
                  <a:lnTo>
                    <a:pt x="5258" y="1691"/>
                  </a:lnTo>
                  <a:lnTo>
                    <a:pt x="4952" y="330"/>
                  </a:lnTo>
                  <a:lnTo>
                    <a:pt x="1842" y="0"/>
                  </a:lnTo>
                  <a:lnTo>
                    <a:pt x="432" y="13"/>
                  </a:lnTo>
                  <a:close/>
                </a:path>
              </a:pathLst>
            </a:custGeom>
            <a:solidFill>
              <a:srgbClr val="373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4">
              <a:extLst>
                <a:ext uri="{FF2B5EF4-FFF2-40B4-BE49-F238E27FC236}">
                  <a16:creationId xmlns:a16="http://schemas.microsoft.com/office/drawing/2014/main" id="{B0857861-77F6-4D31-9914-1DEB48D4D54F}"/>
                </a:ext>
              </a:extLst>
            </p:cNvPr>
            <p:cNvSpPr>
              <a:spLocks/>
            </p:cNvSpPr>
            <p:nvPr/>
          </p:nvSpPr>
          <p:spPr bwMode="auto">
            <a:xfrm>
              <a:off x="242" y="1241"/>
              <a:ext cx="2466" cy="1999"/>
            </a:xfrm>
            <a:custGeom>
              <a:avLst/>
              <a:gdLst>
                <a:gd name="T0" fmla="*/ 5878 w 7396"/>
                <a:gd name="T1" fmla="*/ 1958 h 5998"/>
                <a:gd name="T2" fmla="*/ 5733 w 7396"/>
                <a:gd name="T3" fmla="*/ 1984 h 5998"/>
                <a:gd name="T4" fmla="*/ 5612 w 7396"/>
                <a:gd name="T5" fmla="*/ 1952 h 5998"/>
                <a:gd name="T6" fmla="*/ 5513 w 7396"/>
                <a:gd name="T7" fmla="*/ 1855 h 5998"/>
                <a:gd name="T8" fmla="*/ 5432 w 7396"/>
                <a:gd name="T9" fmla="*/ 1682 h 5998"/>
                <a:gd name="T10" fmla="*/ 5246 w 7396"/>
                <a:gd name="T11" fmla="*/ 1151 h 5998"/>
                <a:gd name="T12" fmla="*/ 4726 w 7396"/>
                <a:gd name="T13" fmla="*/ 531 h 5998"/>
                <a:gd name="T14" fmla="*/ 3983 w 7396"/>
                <a:gd name="T15" fmla="*/ 163 h 5998"/>
                <a:gd name="T16" fmla="*/ 3095 w 7396"/>
                <a:gd name="T17" fmla="*/ 11 h 5998"/>
                <a:gd name="T18" fmla="*/ 2139 w 7396"/>
                <a:gd name="T19" fmla="*/ 36 h 5998"/>
                <a:gd name="T20" fmla="*/ 1596 w 7396"/>
                <a:gd name="T21" fmla="*/ 217 h 5998"/>
                <a:gd name="T22" fmla="*/ 2833 w 7396"/>
                <a:gd name="T23" fmla="*/ 620 h 5998"/>
                <a:gd name="T24" fmla="*/ 3615 w 7396"/>
                <a:gd name="T25" fmla="*/ 1152 h 5998"/>
                <a:gd name="T26" fmla="*/ 3917 w 7396"/>
                <a:gd name="T27" fmla="*/ 1727 h 5998"/>
                <a:gd name="T28" fmla="*/ 3717 w 7396"/>
                <a:gd name="T29" fmla="*/ 2255 h 5998"/>
                <a:gd name="T30" fmla="*/ 2993 w 7396"/>
                <a:gd name="T31" fmla="*/ 2651 h 5998"/>
                <a:gd name="T32" fmla="*/ 2427 w 7396"/>
                <a:gd name="T33" fmla="*/ 2732 h 5998"/>
                <a:gd name="T34" fmla="*/ 1957 w 7396"/>
                <a:gd name="T35" fmla="*/ 2648 h 5998"/>
                <a:gd name="T36" fmla="*/ 1472 w 7396"/>
                <a:gd name="T37" fmla="*/ 2436 h 5998"/>
                <a:gd name="T38" fmla="*/ 953 w 7396"/>
                <a:gd name="T39" fmla="*/ 2105 h 5998"/>
                <a:gd name="T40" fmla="*/ 386 w 7396"/>
                <a:gd name="T41" fmla="*/ 1662 h 5998"/>
                <a:gd name="T42" fmla="*/ 127 w 7396"/>
                <a:gd name="T43" fmla="*/ 1616 h 5998"/>
                <a:gd name="T44" fmla="*/ 185 w 7396"/>
                <a:gd name="T45" fmla="*/ 2017 h 5998"/>
                <a:gd name="T46" fmla="*/ 195 w 7396"/>
                <a:gd name="T47" fmla="*/ 2380 h 5998"/>
                <a:gd name="T48" fmla="*/ 160 w 7396"/>
                <a:gd name="T49" fmla="*/ 2710 h 5998"/>
                <a:gd name="T50" fmla="*/ 87 w 7396"/>
                <a:gd name="T51" fmla="*/ 3011 h 5998"/>
                <a:gd name="T52" fmla="*/ 137 w 7396"/>
                <a:gd name="T53" fmla="*/ 3222 h 5998"/>
                <a:gd name="T54" fmla="*/ 838 w 7396"/>
                <a:gd name="T55" fmla="*/ 3173 h 5998"/>
                <a:gd name="T56" fmla="*/ 1390 w 7396"/>
                <a:gd name="T57" fmla="*/ 3236 h 5998"/>
                <a:gd name="T58" fmla="*/ 1852 w 7396"/>
                <a:gd name="T59" fmla="*/ 3372 h 5998"/>
                <a:gd name="T60" fmla="*/ 2444 w 7396"/>
                <a:gd name="T61" fmla="*/ 3588 h 5998"/>
                <a:gd name="T62" fmla="*/ 2939 w 7396"/>
                <a:gd name="T63" fmla="*/ 3722 h 5998"/>
                <a:gd name="T64" fmla="*/ 3443 w 7396"/>
                <a:gd name="T65" fmla="*/ 3791 h 5998"/>
                <a:gd name="T66" fmla="*/ 4024 w 7396"/>
                <a:gd name="T67" fmla="*/ 3784 h 5998"/>
                <a:gd name="T68" fmla="*/ 4486 w 7396"/>
                <a:gd name="T69" fmla="*/ 3749 h 5998"/>
                <a:gd name="T70" fmla="*/ 4660 w 7396"/>
                <a:gd name="T71" fmla="*/ 3780 h 5998"/>
                <a:gd name="T72" fmla="*/ 4761 w 7396"/>
                <a:gd name="T73" fmla="*/ 3849 h 5998"/>
                <a:gd name="T74" fmla="*/ 4804 w 7396"/>
                <a:gd name="T75" fmla="*/ 3950 h 5998"/>
                <a:gd name="T76" fmla="*/ 4803 w 7396"/>
                <a:gd name="T77" fmla="*/ 4072 h 5998"/>
                <a:gd name="T78" fmla="*/ 4687 w 7396"/>
                <a:gd name="T79" fmla="*/ 4415 h 5998"/>
                <a:gd name="T80" fmla="*/ 4434 w 7396"/>
                <a:gd name="T81" fmla="*/ 4839 h 5998"/>
                <a:gd name="T82" fmla="*/ 4077 w 7396"/>
                <a:gd name="T83" fmla="*/ 5209 h 5998"/>
                <a:gd name="T84" fmla="*/ 3616 w 7396"/>
                <a:gd name="T85" fmla="*/ 5516 h 5998"/>
                <a:gd name="T86" fmla="*/ 3052 w 7396"/>
                <a:gd name="T87" fmla="*/ 5751 h 5998"/>
                <a:gd name="T88" fmla="*/ 2635 w 7396"/>
                <a:gd name="T89" fmla="*/ 5921 h 5998"/>
                <a:gd name="T90" fmla="*/ 3507 w 7396"/>
                <a:gd name="T91" fmla="*/ 5994 h 5998"/>
                <a:gd name="T92" fmla="*/ 4412 w 7396"/>
                <a:gd name="T93" fmla="*/ 5822 h 5998"/>
                <a:gd name="T94" fmla="*/ 5227 w 7396"/>
                <a:gd name="T95" fmla="*/ 5377 h 5998"/>
                <a:gd name="T96" fmla="*/ 5826 w 7396"/>
                <a:gd name="T97" fmla="*/ 4626 h 5998"/>
                <a:gd name="T98" fmla="*/ 6083 w 7396"/>
                <a:gd name="T99" fmla="*/ 3537 h 5998"/>
                <a:gd name="T100" fmla="*/ 6485 w 7396"/>
                <a:gd name="T101" fmla="*/ 3174 h 5998"/>
                <a:gd name="T102" fmla="*/ 6893 w 7396"/>
                <a:gd name="T103" fmla="*/ 2870 h 5998"/>
                <a:gd name="T104" fmla="*/ 7199 w 7396"/>
                <a:gd name="T105" fmla="*/ 2484 h 5998"/>
                <a:gd name="T106" fmla="*/ 7370 w 7396"/>
                <a:gd name="T107" fmla="*/ 2076 h 5998"/>
                <a:gd name="T108" fmla="*/ 7379 w 7396"/>
                <a:gd name="T109" fmla="*/ 1706 h 5998"/>
                <a:gd name="T110" fmla="*/ 7261 w 7396"/>
                <a:gd name="T111" fmla="*/ 1501 h 5998"/>
                <a:gd name="T112" fmla="*/ 7134 w 7396"/>
                <a:gd name="T113" fmla="*/ 1440 h 5998"/>
                <a:gd name="T114" fmla="*/ 6961 w 7396"/>
                <a:gd name="T115" fmla="*/ 1446 h 5998"/>
                <a:gd name="T116" fmla="*/ 6719 w 7396"/>
                <a:gd name="T117" fmla="*/ 1527 h 5998"/>
                <a:gd name="T118" fmla="*/ 6385 w 7396"/>
                <a:gd name="T119" fmla="*/ 1691 h 5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96" h="5998">
                  <a:moveTo>
                    <a:pt x="6019" y="1897"/>
                  </a:moveTo>
                  <a:lnTo>
                    <a:pt x="5989" y="1912"/>
                  </a:lnTo>
                  <a:lnTo>
                    <a:pt x="5960" y="1925"/>
                  </a:lnTo>
                  <a:lnTo>
                    <a:pt x="5933" y="1938"/>
                  </a:lnTo>
                  <a:lnTo>
                    <a:pt x="5906" y="1948"/>
                  </a:lnTo>
                  <a:lnTo>
                    <a:pt x="5878" y="1958"/>
                  </a:lnTo>
                  <a:lnTo>
                    <a:pt x="5852" y="1965"/>
                  </a:lnTo>
                  <a:lnTo>
                    <a:pt x="5828" y="1972"/>
                  </a:lnTo>
                  <a:lnTo>
                    <a:pt x="5802" y="1978"/>
                  </a:lnTo>
                  <a:lnTo>
                    <a:pt x="5779" y="1981"/>
                  </a:lnTo>
                  <a:lnTo>
                    <a:pt x="5756" y="1984"/>
                  </a:lnTo>
                  <a:lnTo>
                    <a:pt x="5733" y="1984"/>
                  </a:lnTo>
                  <a:lnTo>
                    <a:pt x="5711" y="1982"/>
                  </a:lnTo>
                  <a:lnTo>
                    <a:pt x="5690" y="1981"/>
                  </a:lnTo>
                  <a:lnTo>
                    <a:pt x="5669" y="1977"/>
                  </a:lnTo>
                  <a:lnTo>
                    <a:pt x="5649" y="1969"/>
                  </a:lnTo>
                  <a:lnTo>
                    <a:pt x="5631" y="1962"/>
                  </a:lnTo>
                  <a:lnTo>
                    <a:pt x="5612" y="1952"/>
                  </a:lnTo>
                  <a:lnTo>
                    <a:pt x="5595" y="1940"/>
                  </a:lnTo>
                  <a:lnTo>
                    <a:pt x="5576" y="1928"/>
                  </a:lnTo>
                  <a:lnTo>
                    <a:pt x="5560" y="1912"/>
                  </a:lnTo>
                  <a:lnTo>
                    <a:pt x="5543" y="1896"/>
                  </a:lnTo>
                  <a:lnTo>
                    <a:pt x="5527" y="1876"/>
                  </a:lnTo>
                  <a:lnTo>
                    <a:pt x="5513" y="1855"/>
                  </a:lnTo>
                  <a:lnTo>
                    <a:pt x="5498" y="1831"/>
                  </a:lnTo>
                  <a:lnTo>
                    <a:pt x="5484" y="1806"/>
                  </a:lnTo>
                  <a:lnTo>
                    <a:pt x="5469" y="1779"/>
                  </a:lnTo>
                  <a:lnTo>
                    <a:pt x="5456" y="1749"/>
                  </a:lnTo>
                  <a:lnTo>
                    <a:pt x="5443" y="1717"/>
                  </a:lnTo>
                  <a:lnTo>
                    <a:pt x="5432" y="1682"/>
                  </a:lnTo>
                  <a:lnTo>
                    <a:pt x="5420" y="1646"/>
                  </a:lnTo>
                  <a:lnTo>
                    <a:pt x="5409" y="1608"/>
                  </a:lnTo>
                  <a:lnTo>
                    <a:pt x="5397" y="1567"/>
                  </a:lnTo>
                  <a:lnTo>
                    <a:pt x="5356" y="1420"/>
                  </a:lnTo>
                  <a:lnTo>
                    <a:pt x="5305" y="1282"/>
                  </a:lnTo>
                  <a:lnTo>
                    <a:pt x="5246" y="1151"/>
                  </a:lnTo>
                  <a:lnTo>
                    <a:pt x="5178" y="1028"/>
                  </a:lnTo>
                  <a:lnTo>
                    <a:pt x="5102" y="914"/>
                  </a:lnTo>
                  <a:lnTo>
                    <a:pt x="5020" y="806"/>
                  </a:lnTo>
                  <a:lnTo>
                    <a:pt x="4929" y="708"/>
                  </a:lnTo>
                  <a:lnTo>
                    <a:pt x="4831" y="616"/>
                  </a:lnTo>
                  <a:lnTo>
                    <a:pt x="4726" y="531"/>
                  </a:lnTo>
                  <a:lnTo>
                    <a:pt x="4617" y="453"/>
                  </a:lnTo>
                  <a:lnTo>
                    <a:pt x="4500" y="382"/>
                  </a:lnTo>
                  <a:lnTo>
                    <a:pt x="4378" y="318"/>
                  </a:lnTo>
                  <a:lnTo>
                    <a:pt x="4251" y="260"/>
                  </a:lnTo>
                  <a:lnTo>
                    <a:pt x="4120" y="208"/>
                  </a:lnTo>
                  <a:lnTo>
                    <a:pt x="3983" y="163"/>
                  </a:lnTo>
                  <a:lnTo>
                    <a:pt x="3844" y="123"/>
                  </a:lnTo>
                  <a:lnTo>
                    <a:pt x="3700" y="90"/>
                  </a:lnTo>
                  <a:lnTo>
                    <a:pt x="3551" y="62"/>
                  </a:lnTo>
                  <a:lnTo>
                    <a:pt x="3401" y="39"/>
                  </a:lnTo>
                  <a:lnTo>
                    <a:pt x="3249" y="22"/>
                  </a:lnTo>
                  <a:lnTo>
                    <a:pt x="3095" y="11"/>
                  </a:lnTo>
                  <a:lnTo>
                    <a:pt x="2938" y="3"/>
                  </a:lnTo>
                  <a:lnTo>
                    <a:pt x="2779" y="0"/>
                  </a:lnTo>
                  <a:lnTo>
                    <a:pt x="2620" y="3"/>
                  </a:lnTo>
                  <a:lnTo>
                    <a:pt x="2460" y="11"/>
                  </a:lnTo>
                  <a:lnTo>
                    <a:pt x="2298" y="22"/>
                  </a:lnTo>
                  <a:lnTo>
                    <a:pt x="2139" y="36"/>
                  </a:lnTo>
                  <a:lnTo>
                    <a:pt x="1977" y="55"/>
                  </a:lnTo>
                  <a:lnTo>
                    <a:pt x="1817" y="78"/>
                  </a:lnTo>
                  <a:lnTo>
                    <a:pt x="1659" y="106"/>
                  </a:lnTo>
                  <a:lnTo>
                    <a:pt x="1502" y="136"/>
                  </a:lnTo>
                  <a:lnTo>
                    <a:pt x="1347" y="169"/>
                  </a:lnTo>
                  <a:lnTo>
                    <a:pt x="1596" y="217"/>
                  </a:lnTo>
                  <a:lnTo>
                    <a:pt x="1832" y="271"/>
                  </a:lnTo>
                  <a:lnTo>
                    <a:pt x="2057" y="332"/>
                  </a:lnTo>
                  <a:lnTo>
                    <a:pt x="2270" y="397"/>
                  </a:lnTo>
                  <a:lnTo>
                    <a:pt x="2470" y="467"/>
                  </a:lnTo>
                  <a:lnTo>
                    <a:pt x="2657" y="542"/>
                  </a:lnTo>
                  <a:lnTo>
                    <a:pt x="2833" y="620"/>
                  </a:lnTo>
                  <a:lnTo>
                    <a:pt x="2995" y="702"/>
                  </a:lnTo>
                  <a:lnTo>
                    <a:pt x="3145" y="787"/>
                  </a:lnTo>
                  <a:lnTo>
                    <a:pt x="3282" y="875"/>
                  </a:lnTo>
                  <a:lnTo>
                    <a:pt x="3406" y="966"/>
                  </a:lnTo>
                  <a:lnTo>
                    <a:pt x="3517" y="1058"/>
                  </a:lnTo>
                  <a:lnTo>
                    <a:pt x="3615" y="1152"/>
                  </a:lnTo>
                  <a:lnTo>
                    <a:pt x="3698" y="1247"/>
                  </a:lnTo>
                  <a:lnTo>
                    <a:pt x="3769" y="1344"/>
                  </a:lnTo>
                  <a:lnTo>
                    <a:pt x="3826" y="1440"/>
                  </a:lnTo>
                  <a:lnTo>
                    <a:pt x="3871" y="1535"/>
                  </a:lnTo>
                  <a:lnTo>
                    <a:pt x="3900" y="1632"/>
                  </a:lnTo>
                  <a:lnTo>
                    <a:pt x="3917" y="1727"/>
                  </a:lnTo>
                  <a:lnTo>
                    <a:pt x="3918" y="1819"/>
                  </a:lnTo>
                  <a:lnTo>
                    <a:pt x="3907" y="1912"/>
                  </a:lnTo>
                  <a:lnTo>
                    <a:pt x="3881" y="2002"/>
                  </a:lnTo>
                  <a:lnTo>
                    <a:pt x="3841" y="2089"/>
                  </a:lnTo>
                  <a:lnTo>
                    <a:pt x="3786" y="2174"/>
                  </a:lnTo>
                  <a:lnTo>
                    <a:pt x="3717" y="2255"/>
                  </a:lnTo>
                  <a:lnTo>
                    <a:pt x="3633" y="2333"/>
                  </a:lnTo>
                  <a:lnTo>
                    <a:pt x="3535" y="2406"/>
                  </a:lnTo>
                  <a:lnTo>
                    <a:pt x="3422" y="2475"/>
                  </a:lnTo>
                  <a:lnTo>
                    <a:pt x="3293" y="2539"/>
                  </a:lnTo>
                  <a:lnTo>
                    <a:pt x="3151" y="2598"/>
                  </a:lnTo>
                  <a:lnTo>
                    <a:pt x="2993" y="2651"/>
                  </a:lnTo>
                  <a:lnTo>
                    <a:pt x="2820" y="2697"/>
                  </a:lnTo>
                  <a:lnTo>
                    <a:pt x="2741" y="2713"/>
                  </a:lnTo>
                  <a:lnTo>
                    <a:pt x="2661" y="2723"/>
                  </a:lnTo>
                  <a:lnTo>
                    <a:pt x="2584" y="2730"/>
                  </a:lnTo>
                  <a:lnTo>
                    <a:pt x="2506" y="2733"/>
                  </a:lnTo>
                  <a:lnTo>
                    <a:pt x="2427" y="2732"/>
                  </a:lnTo>
                  <a:lnTo>
                    <a:pt x="2349" y="2727"/>
                  </a:lnTo>
                  <a:lnTo>
                    <a:pt x="2271" y="2719"/>
                  </a:lnTo>
                  <a:lnTo>
                    <a:pt x="2193" y="2706"/>
                  </a:lnTo>
                  <a:lnTo>
                    <a:pt x="2114" y="2690"/>
                  </a:lnTo>
                  <a:lnTo>
                    <a:pt x="2036" y="2671"/>
                  </a:lnTo>
                  <a:lnTo>
                    <a:pt x="1957" y="2648"/>
                  </a:lnTo>
                  <a:lnTo>
                    <a:pt x="1878" y="2621"/>
                  </a:lnTo>
                  <a:lnTo>
                    <a:pt x="1797" y="2592"/>
                  </a:lnTo>
                  <a:lnTo>
                    <a:pt x="1718" y="2557"/>
                  </a:lnTo>
                  <a:lnTo>
                    <a:pt x="1636" y="2521"/>
                  </a:lnTo>
                  <a:lnTo>
                    <a:pt x="1554" y="2480"/>
                  </a:lnTo>
                  <a:lnTo>
                    <a:pt x="1472" y="2436"/>
                  </a:lnTo>
                  <a:lnTo>
                    <a:pt x="1388" y="2389"/>
                  </a:lnTo>
                  <a:lnTo>
                    <a:pt x="1303" y="2338"/>
                  </a:lnTo>
                  <a:lnTo>
                    <a:pt x="1218" y="2285"/>
                  </a:lnTo>
                  <a:lnTo>
                    <a:pt x="1131" y="2229"/>
                  </a:lnTo>
                  <a:lnTo>
                    <a:pt x="1043" y="2168"/>
                  </a:lnTo>
                  <a:lnTo>
                    <a:pt x="953" y="2105"/>
                  </a:lnTo>
                  <a:lnTo>
                    <a:pt x="863" y="2038"/>
                  </a:lnTo>
                  <a:lnTo>
                    <a:pt x="771" y="1969"/>
                  </a:lnTo>
                  <a:lnTo>
                    <a:pt x="677" y="1897"/>
                  </a:lnTo>
                  <a:lnTo>
                    <a:pt x="582" y="1822"/>
                  </a:lnTo>
                  <a:lnTo>
                    <a:pt x="484" y="1743"/>
                  </a:lnTo>
                  <a:lnTo>
                    <a:pt x="386" y="1662"/>
                  </a:lnTo>
                  <a:lnTo>
                    <a:pt x="284" y="1579"/>
                  </a:lnTo>
                  <a:lnTo>
                    <a:pt x="182" y="1491"/>
                  </a:lnTo>
                  <a:lnTo>
                    <a:pt x="77" y="1401"/>
                  </a:lnTo>
                  <a:lnTo>
                    <a:pt x="95" y="1475"/>
                  </a:lnTo>
                  <a:lnTo>
                    <a:pt x="111" y="1547"/>
                  </a:lnTo>
                  <a:lnTo>
                    <a:pt x="127" y="1616"/>
                  </a:lnTo>
                  <a:lnTo>
                    <a:pt x="140" y="1687"/>
                  </a:lnTo>
                  <a:lnTo>
                    <a:pt x="151" y="1755"/>
                  </a:lnTo>
                  <a:lnTo>
                    <a:pt x="163" y="1822"/>
                  </a:lnTo>
                  <a:lnTo>
                    <a:pt x="172" y="1889"/>
                  </a:lnTo>
                  <a:lnTo>
                    <a:pt x="179" y="1953"/>
                  </a:lnTo>
                  <a:lnTo>
                    <a:pt x="185" y="2017"/>
                  </a:lnTo>
                  <a:lnTo>
                    <a:pt x="190" y="2080"/>
                  </a:lnTo>
                  <a:lnTo>
                    <a:pt x="193" y="2142"/>
                  </a:lnTo>
                  <a:lnTo>
                    <a:pt x="196" y="2203"/>
                  </a:lnTo>
                  <a:lnTo>
                    <a:pt x="196" y="2263"/>
                  </a:lnTo>
                  <a:lnTo>
                    <a:pt x="196" y="2322"/>
                  </a:lnTo>
                  <a:lnTo>
                    <a:pt x="195" y="2380"/>
                  </a:lnTo>
                  <a:lnTo>
                    <a:pt x="192" y="2438"/>
                  </a:lnTo>
                  <a:lnTo>
                    <a:pt x="187" y="2494"/>
                  </a:lnTo>
                  <a:lnTo>
                    <a:pt x="182" y="2549"/>
                  </a:lnTo>
                  <a:lnTo>
                    <a:pt x="176" y="2603"/>
                  </a:lnTo>
                  <a:lnTo>
                    <a:pt x="169" y="2657"/>
                  </a:lnTo>
                  <a:lnTo>
                    <a:pt x="160" y="2710"/>
                  </a:lnTo>
                  <a:lnTo>
                    <a:pt x="150" y="2762"/>
                  </a:lnTo>
                  <a:lnTo>
                    <a:pt x="138" y="2814"/>
                  </a:lnTo>
                  <a:lnTo>
                    <a:pt x="127" y="2864"/>
                  </a:lnTo>
                  <a:lnTo>
                    <a:pt x="115" y="2915"/>
                  </a:lnTo>
                  <a:lnTo>
                    <a:pt x="101" y="2964"/>
                  </a:lnTo>
                  <a:lnTo>
                    <a:pt x="87" y="3011"/>
                  </a:lnTo>
                  <a:lnTo>
                    <a:pt x="71" y="3060"/>
                  </a:lnTo>
                  <a:lnTo>
                    <a:pt x="55" y="3107"/>
                  </a:lnTo>
                  <a:lnTo>
                    <a:pt x="38" y="3153"/>
                  </a:lnTo>
                  <a:lnTo>
                    <a:pt x="19" y="3199"/>
                  </a:lnTo>
                  <a:lnTo>
                    <a:pt x="0" y="3245"/>
                  </a:lnTo>
                  <a:lnTo>
                    <a:pt x="137" y="3222"/>
                  </a:lnTo>
                  <a:lnTo>
                    <a:pt x="267" y="3205"/>
                  </a:lnTo>
                  <a:lnTo>
                    <a:pt x="392" y="3190"/>
                  </a:lnTo>
                  <a:lnTo>
                    <a:pt x="510" y="3180"/>
                  </a:lnTo>
                  <a:lnTo>
                    <a:pt x="625" y="3174"/>
                  </a:lnTo>
                  <a:lnTo>
                    <a:pt x="733" y="3171"/>
                  </a:lnTo>
                  <a:lnTo>
                    <a:pt x="838" y="3173"/>
                  </a:lnTo>
                  <a:lnTo>
                    <a:pt x="939" y="3177"/>
                  </a:lnTo>
                  <a:lnTo>
                    <a:pt x="1036" y="3183"/>
                  </a:lnTo>
                  <a:lnTo>
                    <a:pt x="1129" y="3193"/>
                  </a:lnTo>
                  <a:lnTo>
                    <a:pt x="1218" y="3206"/>
                  </a:lnTo>
                  <a:lnTo>
                    <a:pt x="1305" y="3220"/>
                  </a:lnTo>
                  <a:lnTo>
                    <a:pt x="1390" y="3236"/>
                  </a:lnTo>
                  <a:lnTo>
                    <a:pt x="1470" y="3256"/>
                  </a:lnTo>
                  <a:lnTo>
                    <a:pt x="1550" y="3277"/>
                  </a:lnTo>
                  <a:lnTo>
                    <a:pt x="1627" y="3298"/>
                  </a:lnTo>
                  <a:lnTo>
                    <a:pt x="1704" y="3321"/>
                  </a:lnTo>
                  <a:lnTo>
                    <a:pt x="1779" y="3346"/>
                  </a:lnTo>
                  <a:lnTo>
                    <a:pt x="1852" y="3372"/>
                  </a:lnTo>
                  <a:lnTo>
                    <a:pt x="1925" y="3399"/>
                  </a:lnTo>
                  <a:lnTo>
                    <a:pt x="2071" y="3452"/>
                  </a:lnTo>
                  <a:lnTo>
                    <a:pt x="2216" y="3507"/>
                  </a:lnTo>
                  <a:lnTo>
                    <a:pt x="2291" y="3535"/>
                  </a:lnTo>
                  <a:lnTo>
                    <a:pt x="2366" y="3562"/>
                  </a:lnTo>
                  <a:lnTo>
                    <a:pt x="2444" y="3588"/>
                  </a:lnTo>
                  <a:lnTo>
                    <a:pt x="2522" y="3612"/>
                  </a:lnTo>
                  <a:lnTo>
                    <a:pt x="2602" y="3637"/>
                  </a:lnTo>
                  <a:lnTo>
                    <a:pt x="2684" y="3660"/>
                  </a:lnTo>
                  <a:lnTo>
                    <a:pt x="2769" y="3682"/>
                  </a:lnTo>
                  <a:lnTo>
                    <a:pt x="2857" y="3702"/>
                  </a:lnTo>
                  <a:lnTo>
                    <a:pt x="2939" y="3722"/>
                  </a:lnTo>
                  <a:lnTo>
                    <a:pt x="3021" y="3739"/>
                  </a:lnTo>
                  <a:lnTo>
                    <a:pt x="3105" y="3754"/>
                  </a:lnTo>
                  <a:lnTo>
                    <a:pt x="3187" y="3767"/>
                  </a:lnTo>
                  <a:lnTo>
                    <a:pt x="3270" y="3777"/>
                  </a:lnTo>
                  <a:lnTo>
                    <a:pt x="3357" y="3785"/>
                  </a:lnTo>
                  <a:lnTo>
                    <a:pt x="3443" y="3791"/>
                  </a:lnTo>
                  <a:lnTo>
                    <a:pt x="3533" y="3795"/>
                  </a:lnTo>
                  <a:lnTo>
                    <a:pt x="3625" y="3797"/>
                  </a:lnTo>
                  <a:lnTo>
                    <a:pt x="3718" y="3797"/>
                  </a:lnTo>
                  <a:lnTo>
                    <a:pt x="3816" y="3795"/>
                  </a:lnTo>
                  <a:lnTo>
                    <a:pt x="3918" y="3791"/>
                  </a:lnTo>
                  <a:lnTo>
                    <a:pt x="4024" y="3784"/>
                  </a:lnTo>
                  <a:lnTo>
                    <a:pt x="4134" y="3775"/>
                  </a:lnTo>
                  <a:lnTo>
                    <a:pt x="4248" y="3765"/>
                  </a:lnTo>
                  <a:lnTo>
                    <a:pt x="4369" y="3752"/>
                  </a:lnTo>
                  <a:lnTo>
                    <a:pt x="4411" y="3751"/>
                  </a:lnTo>
                  <a:lnTo>
                    <a:pt x="4450" y="3749"/>
                  </a:lnTo>
                  <a:lnTo>
                    <a:pt x="4486" y="3749"/>
                  </a:lnTo>
                  <a:lnTo>
                    <a:pt x="4520" y="3751"/>
                  </a:lnTo>
                  <a:lnTo>
                    <a:pt x="4553" y="3755"/>
                  </a:lnTo>
                  <a:lnTo>
                    <a:pt x="4582" y="3759"/>
                  </a:lnTo>
                  <a:lnTo>
                    <a:pt x="4610" y="3765"/>
                  </a:lnTo>
                  <a:lnTo>
                    <a:pt x="4636" y="3771"/>
                  </a:lnTo>
                  <a:lnTo>
                    <a:pt x="4660" y="3780"/>
                  </a:lnTo>
                  <a:lnTo>
                    <a:pt x="4682" y="3788"/>
                  </a:lnTo>
                  <a:lnTo>
                    <a:pt x="4700" y="3798"/>
                  </a:lnTo>
                  <a:lnTo>
                    <a:pt x="4719" y="3810"/>
                  </a:lnTo>
                  <a:lnTo>
                    <a:pt x="4735" y="3821"/>
                  </a:lnTo>
                  <a:lnTo>
                    <a:pt x="4748" y="3834"/>
                  </a:lnTo>
                  <a:lnTo>
                    <a:pt x="4761" y="3849"/>
                  </a:lnTo>
                  <a:lnTo>
                    <a:pt x="4772" y="3863"/>
                  </a:lnTo>
                  <a:lnTo>
                    <a:pt x="4781" y="3879"/>
                  </a:lnTo>
                  <a:lnTo>
                    <a:pt x="4790" y="3896"/>
                  </a:lnTo>
                  <a:lnTo>
                    <a:pt x="4795" y="3914"/>
                  </a:lnTo>
                  <a:lnTo>
                    <a:pt x="4801" y="3931"/>
                  </a:lnTo>
                  <a:lnTo>
                    <a:pt x="4804" y="3950"/>
                  </a:lnTo>
                  <a:lnTo>
                    <a:pt x="4807" y="3968"/>
                  </a:lnTo>
                  <a:lnTo>
                    <a:pt x="4808" y="3989"/>
                  </a:lnTo>
                  <a:lnTo>
                    <a:pt x="4808" y="4009"/>
                  </a:lnTo>
                  <a:lnTo>
                    <a:pt x="4807" y="4029"/>
                  </a:lnTo>
                  <a:lnTo>
                    <a:pt x="4805" y="4051"/>
                  </a:lnTo>
                  <a:lnTo>
                    <a:pt x="4803" y="4072"/>
                  </a:lnTo>
                  <a:lnTo>
                    <a:pt x="4798" y="4094"/>
                  </a:lnTo>
                  <a:lnTo>
                    <a:pt x="4788" y="4139"/>
                  </a:lnTo>
                  <a:lnTo>
                    <a:pt x="4775" y="4185"/>
                  </a:lnTo>
                  <a:lnTo>
                    <a:pt x="4749" y="4262"/>
                  </a:lnTo>
                  <a:lnTo>
                    <a:pt x="4721" y="4340"/>
                  </a:lnTo>
                  <a:lnTo>
                    <a:pt x="4687" y="4415"/>
                  </a:lnTo>
                  <a:lnTo>
                    <a:pt x="4653" y="4489"/>
                  </a:lnTo>
                  <a:lnTo>
                    <a:pt x="4615" y="4562"/>
                  </a:lnTo>
                  <a:lnTo>
                    <a:pt x="4574" y="4634"/>
                  </a:lnTo>
                  <a:lnTo>
                    <a:pt x="4530" y="4704"/>
                  </a:lnTo>
                  <a:lnTo>
                    <a:pt x="4484" y="4773"/>
                  </a:lnTo>
                  <a:lnTo>
                    <a:pt x="4434" y="4839"/>
                  </a:lnTo>
                  <a:lnTo>
                    <a:pt x="4382" y="4905"/>
                  </a:lnTo>
                  <a:lnTo>
                    <a:pt x="4326" y="4969"/>
                  </a:lnTo>
                  <a:lnTo>
                    <a:pt x="4268" y="5032"/>
                  </a:lnTo>
                  <a:lnTo>
                    <a:pt x="4208" y="5093"/>
                  </a:lnTo>
                  <a:lnTo>
                    <a:pt x="4143" y="5152"/>
                  </a:lnTo>
                  <a:lnTo>
                    <a:pt x="4077" y="5209"/>
                  </a:lnTo>
                  <a:lnTo>
                    <a:pt x="4006" y="5266"/>
                  </a:lnTo>
                  <a:lnTo>
                    <a:pt x="3934" y="5319"/>
                  </a:lnTo>
                  <a:lnTo>
                    <a:pt x="3859" y="5371"/>
                  </a:lnTo>
                  <a:lnTo>
                    <a:pt x="3780" y="5421"/>
                  </a:lnTo>
                  <a:lnTo>
                    <a:pt x="3700" y="5470"/>
                  </a:lnTo>
                  <a:lnTo>
                    <a:pt x="3616" y="5516"/>
                  </a:lnTo>
                  <a:lnTo>
                    <a:pt x="3528" y="5561"/>
                  </a:lnTo>
                  <a:lnTo>
                    <a:pt x="3439" y="5603"/>
                  </a:lnTo>
                  <a:lnTo>
                    <a:pt x="3345" y="5643"/>
                  </a:lnTo>
                  <a:lnTo>
                    <a:pt x="3250" y="5682"/>
                  </a:lnTo>
                  <a:lnTo>
                    <a:pt x="3152" y="5718"/>
                  </a:lnTo>
                  <a:lnTo>
                    <a:pt x="3052" y="5751"/>
                  </a:lnTo>
                  <a:lnTo>
                    <a:pt x="2946" y="5783"/>
                  </a:lnTo>
                  <a:lnTo>
                    <a:pt x="2840" y="5813"/>
                  </a:lnTo>
                  <a:lnTo>
                    <a:pt x="2730" y="5841"/>
                  </a:lnTo>
                  <a:lnTo>
                    <a:pt x="2618" y="5865"/>
                  </a:lnTo>
                  <a:lnTo>
                    <a:pt x="2503" y="5888"/>
                  </a:lnTo>
                  <a:lnTo>
                    <a:pt x="2635" y="5921"/>
                  </a:lnTo>
                  <a:lnTo>
                    <a:pt x="2772" y="5949"/>
                  </a:lnTo>
                  <a:lnTo>
                    <a:pt x="2913" y="5970"/>
                  </a:lnTo>
                  <a:lnTo>
                    <a:pt x="3059" y="5986"/>
                  </a:lnTo>
                  <a:lnTo>
                    <a:pt x="3206" y="5995"/>
                  </a:lnTo>
                  <a:lnTo>
                    <a:pt x="3355" y="5998"/>
                  </a:lnTo>
                  <a:lnTo>
                    <a:pt x="3507" y="5994"/>
                  </a:lnTo>
                  <a:lnTo>
                    <a:pt x="3658" y="5982"/>
                  </a:lnTo>
                  <a:lnTo>
                    <a:pt x="3810" y="5965"/>
                  </a:lnTo>
                  <a:lnTo>
                    <a:pt x="3963" y="5940"/>
                  </a:lnTo>
                  <a:lnTo>
                    <a:pt x="4114" y="5908"/>
                  </a:lnTo>
                  <a:lnTo>
                    <a:pt x="4264" y="5870"/>
                  </a:lnTo>
                  <a:lnTo>
                    <a:pt x="4412" y="5822"/>
                  </a:lnTo>
                  <a:lnTo>
                    <a:pt x="4558" y="5767"/>
                  </a:lnTo>
                  <a:lnTo>
                    <a:pt x="4700" y="5705"/>
                  </a:lnTo>
                  <a:lnTo>
                    <a:pt x="4840" y="5636"/>
                  </a:lnTo>
                  <a:lnTo>
                    <a:pt x="4974" y="5558"/>
                  </a:lnTo>
                  <a:lnTo>
                    <a:pt x="5104" y="5472"/>
                  </a:lnTo>
                  <a:lnTo>
                    <a:pt x="5227" y="5377"/>
                  </a:lnTo>
                  <a:lnTo>
                    <a:pt x="5345" y="5274"/>
                  </a:lnTo>
                  <a:lnTo>
                    <a:pt x="5458" y="5162"/>
                  </a:lnTo>
                  <a:lnTo>
                    <a:pt x="5561" y="5041"/>
                  </a:lnTo>
                  <a:lnTo>
                    <a:pt x="5659" y="4913"/>
                  </a:lnTo>
                  <a:lnTo>
                    <a:pt x="5747" y="4773"/>
                  </a:lnTo>
                  <a:lnTo>
                    <a:pt x="5826" y="4626"/>
                  </a:lnTo>
                  <a:lnTo>
                    <a:pt x="5897" y="4469"/>
                  </a:lnTo>
                  <a:lnTo>
                    <a:pt x="5956" y="4301"/>
                  </a:lnTo>
                  <a:lnTo>
                    <a:pt x="6005" y="4126"/>
                  </a:lnTo>
                  <a:lnTo>
                    <a:pt x="6042" y="3940"/>
                  </a:lnTo>
                  <a:lnTo>
                    <a:pt x="6068" y="3744"/>
                  </a:lnTo>
                  <a:lnTo>
                    <a:pt x="6083" y="3537"/>
                  </a:lnTo>
                  <a:lnTo>
                    <a:pt x="6083" y="3321"/>
                  </a:lnTo>
                  <a:lnTo>
                    <a:pt x="6166" y="3301"/>
                  </a:lnTo>
                  <a:lnTo>
                    <a:pt x="6248" y="3277"/>
                  </a:lnTo>
                  <a:lnTo>
                    <a:pt x="6329" y="3246"/>
                  </a:lnTo>
                  <a:lnTo>
                    <a:pt x="6408" y="3212"/>
                  </a:lnTo>
                  <a:lnTo>
                    <a:pt x="6485" y="3174"/>
                  </a:lnTo>
                  <a:lnTo>
                    <a:pt x="6559" y="3131"/>
                  </a:lnTo>
                  <a:lnTo>
                    <a:pt x="6631" y="3086"/>
                  </a:lnTo>
                  <a:lnTo>
                    <a:pt x="6701" y="3036"/>
                  </a:lnTo>
                  <a:lnTo>
                    <a:pt x="6768" y="2984"/>
                  </a:lnTo>
                  <a:lnTo>
                    <a:pt x="6832" y="2928"/>
                  </a:lnTo>
                  <a:lnTo>
                    <a:pt x="6893" y="2870"/>
                  </a:lnTo>
                  <a:lnTo>
                    <a:pt x="6953" y="2810"/>
                  </a:lnTo>
                  <a:lnTo>
                    <a:pt x="7009" y="2748"/>
                  </a:lnTo>
                  <a:lnTo>
                    <a:pt x="7061" y="2684"/>
                  </a:lnTo>
                  <a:lnTo>
                    <a:pt x="7111" y="2618"/>
                  </a:lnTo>
                  <a:lnTo>
                    <a:pt x="7156" y="2552"/>
                  </a:lnTo>
                  <a:lnTo>
                    <a:pt x="7199" y="2484"/>
                  </a:lnTo>
                  <a:lnTo>
                    <a:pt x="7236" y="2416"/>
                  </a:lnTo>
                  <a:lnTo>
                    <a:pt x="7272" y="2347"/>
                  </a:lnTo>
                  <a:lnTo>
                    <a:pt x="7302" y="2279"/>
                  </a:lnTo>
                  <a:lnTo>
                    <a:pt x="7328" y="2211"/>
                  </a:lnTo>
                  <a:lnTo>
                    <a:pt x="7351" y="2144"/>
                  </a:lnTo>
                  <a:lnTo>
                    <a:pt x="7370" y="2076"/>
                  </a:lnTo>
                  <a:lnTo>
                    <a:pt x="7383" y="2010"/>
                  </a:lnTo>
                  <a:lnTo>
                    <a:pt x="7392" y="1945"/>
                  </a:lnTo>
                  <a:lnTo>
                    <a:pt x="7396" y="1883"/>
                  </a:lnTo>
                  <a:lnTo>
                    <a:pt x="7396" y="1821"/>
                  </a:lnTo>
                  <a:lnTo>
                    <a:pt x="7390" y="1762"/>
                  </a:lnTo>
                  <a:lnTo>
                    <a:pt x="7379" y="1706"/>
                  </a:lnTo>
                  <a:lnTo>
                    <a:pt x="7363" y="1652"/>
                  </a:lnTo>
                  <a:lnTo>
                    <a:pt x="7341" y="1602"/>
                  </a:lnTo>
                  <a:lnTo>
                    <a:pt x="7315" y="1554"/>
                  </a:lnTo>
                  <a:lnTo>
                    <a:pt x="7297" y="1535"/>
                  </a:lnTo>
                  <a:lnTo>
                    <a:pt x="7279" y="1517"/>
                  </a:lnTo>
                  <a:lnTo>
                    <a:pt x="7261" y="1501"/>
                  </a:lnTo>
                  <a:lnTo>
                    <a:pt x="7242" y="1486"/>
                  </a:lnTo>
                  <a:lnTo>
                    <a:pt x="7222" y="1473"/>
                  </a:lnTo>
                  <a:lnTo>
                    <a:pt x="7202" y="1463"/>
                  </a:lnTo>
                  <a:lnTo>
                    <a:pt x="7180" y="1453"/>
                  </a:lnTo>
                  <a:lnTo>
                    <a:pt x="7157" y="1446"/>
                  </a:lnTo>
                  <a:lnTo>
                    <a:pt x="7134" y="1440"/>
                  </a:lnTo>
                  <a:lnTo>
                    <a:pt x="7108" y="1436"/>
                  </a:lnTo>
                  <a:lnTo>
                    <a:pt x="7082" y="1435"/>
                  </a:lnTo>
                  <a:lnTo>
                    <a:pt x="7055" y="1435"/>
                  </a:lnTo>
                  <a:lnTo>
                    <a:pt x="7025" y="1436"/>
                  </a:lnTo>
                  <a:lnTo>
                    <a:pt x="6994" y="1440"/>
                  </a:lnTo>
                  <a:lnTo>
                    <a:pt x="6961" y="1446"/>
                  </a:lnTo>
                  <a:lnTo>
                    <a:pt x="6927" y="1453"/>
                  </a:lnTo>
                  <a:lnTo>
                    <a:pt x="6889" y="1463"/>
                  </a:lnTo>
                  <a:lnTo>
                    <a:pt x="6850" y="1476"/>
                  </a:lnTo>
                  <a:lnTo>
                    <a:pt x="6809" y="1491"/>
                  </a:lnTo>
                  <a:lnTo>
                    <a:pt x="6765" y="1508"/>
                  </a:lnTo>
                  <a:lnTo>
                    <a:pt x="6719" y="1527"/>
                  </a:lnTo>
                  <a:lnTo>
                    <a:pt x="6670" y="1548"/>
                  </a:lnTo>
                  <a:lnTo>
                    <a:pt x="6620" y="1572"/>
                  </a:lnTo>
                  <a:lnTo>
                    <a:pt x="6565" y="1597"/>
                  </a:lnTo>
                  <a:lnTo>
                    <a:pt x="6509" y="1626"/>
                  </a:lnTo>
                  <a:lnTo>
                    <a:pt x="6449" y="1658"/>
                  </a:lnTo>
                  <a:lnTo>
                    <a:pt x="6385" y="1691"/>
                  </a:lnTo>
                  <a:lnTo>
                    <a:pt x="6319" y="1727"/>
                  </a:lnTo>
                  <a:lnTo>
                    <a:pt x="6176" y="1806"/>
                  </a:lnTo>
                  <a:lnTo>
                    <a:pt x="6019" y="1897"/>
                  </a:lnTo>
                  <a:close/>
                </a:path>
              </a:pathLst>
            </a:custGeom>
            <a:solidFill>
              <a:srgbClr val="373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5">
              <a:extLst>
                <a:ext uri="{FF2B5EF4-FFF2-40B4-BE49-F238E27FC236}">
                  <a16:creationId xmlns:a16="http://schemas.microsoft.com/office/drawing/2014/main" id="{358BC426-E7E5-4CD4-B71E-4AA1D3EA2F1E}"/>
                </a:ext>
              </a:extLst>
            </p:cNvPr>
            <p:cNvSpPr>
              <a:spLocks/>
            </p:cNvSpPr>
            <p:nvPr/>
          </p:nvSpPr>
          <p:spPr bwMode="auto">
            <a:xfrm>
              <a:off x="357" y="1904"/>
              <a:ext cx="326" cy="200"/>
            </a:xfrm>
            <a:custGeom>
              <a:avLst/>
              <a:gdLst>
                <a:gd name="T0" fmla="*/ 977 w 977"/>
                <a:gd name="T1" fmla="*/ 600 h 600"/>
                <a:gd name="T2" fmla="*/ 851 w 977"/>
                <a:gd name="T3" fmla="*/ 536 h 600"/>
                <a:gd name="T4" fmla="*/ 725 w 977"/>
                <a:gd name="T5" fmla="*/ 470 h 600"/>
                <a:gd name="T6" fmla="*/ 663 w 977"/>
                <a:gd name="T7" fmla="*/ 437 h 600"/>
                <a:gd name="T8" fmla="*/ 599 w 977"/>
                <a:gd name="T9" fmla="*/ 404 h 600"/>
                <a:gd name="T10" fmla="*/ 537 w 977"/>
                <a:gd name="T11" fmla="*/ 369 h 600"/>
                <a:gd name="T12" fmla="*/ 476 w 977"/>
                <a:gd name="T13" fmla="*/ 334 h 600"/>
                <a:gd name="T14" fmla="*/ 414 w 977"/>
                <a:gd name="T15" fmla="*/ 297 h 600"/>
                <a:gd name="T16" fmla="*/ 353 w 977"/>
                <a:gd name="T17" fmla="*/ 259 h 600"/>
                <a:gd name="T18" fmla="*/ 293 w 977"/>
                <a:gd name="T19" fmla="*/ 221 h 600"/>
                <a:gd name="T20" fmla="*/ 234 w 977"/>
                <a:gd name="T21" fmla="*/ 180 h 600"/>
                <a:gd name="T22" fmla="*/ 173 w 977"/>
                <a:gd name="T23" fmla="*/ 138 h 600"/>
                <a:gd name="T24" fmla="*/ 116 w 977"/>
                <a:gd name="T25" fmla="*/ 94 h 600"/>
                <a:gd name="T26" fmla="*/ 58 w 977"/>
                <a:gd name="T27" fmla="*/ 49 h 600"/>
                <a:gd name="T28" fmla="*/ 0 w 977"/>
                <a:gd name="T29" fmla="*/ 0 h 600"/>
                <a:gd name="T30" fmla="*/ 5 w 977"/>
                <a:gd name="T31" fmla="*/ 33 h 600"/>
                <a:gd name="T32" fmla="*/ 8 w 977"/>
                <a:gd name="T33" fmla="*/ 65 h 600"/>
                <a:gd name="T34" fmla="*/ 9 w 977"/>
                <a:gd name="T35" fmla="*/ 97 h 600"/>
                <a:gd name="T36" fmla="*/ 10 w 977"/>
                <a:gd name="T37" fmla="*/ 127 h 600"/>
                <a:gd name="T38" fmla="*/ 12 w 977"/>
                <a:gd name="T39" fmla="*/ 156 h 600"/>
                <a:gd name="T40" fmla="*/ 13 w 977"/>
                <a:gd name="T41" fmla="*/ 185 h 600"/>
                <a:gd name="T42" fmla="*/ 13 w 977"/>
                <a:gd name="T43" fmla="*/ 213 h 600"/>
                <a:gd name="T44" fmla="*/ 15 w 977"/>
                <a:gd name="T45" fmla="*/ 239 h 600"/>
                <a:gd name="T46" fmla="*/ 71 w 977"/>
                <a:gd name="T47" fmla="*/ 267 h 600"/>
                <a:gd name="T48" fmla="*/ 129 w 977"/>
                <a:gd name="T49" fmla="*/ 294 h 600"/>
                <a:gd name="T50" fmla="*/ 188 w 977"/>
                <a:gd name="T51" fmla="*/ 320 h 600"/>
                <a:gd name="T52" fmla="*/ 247 w 977"/>
                <a:gd name="T53" fmla="*/ 345 h 600"/>
                <a:gd name="T54" fmla="*/ 306 w 977"/>
                <a:gd name="T55" fmla="*/ 368 h 600"/>
                <a:gd name="T56" fmla="*/ 365 w 977"/>
                <a:gd name="T57" fmla="*/ 392 h 600"/>
                <a:gd name="T58" fmla="*/ 425 w 977"/>
                <a:gd name="T59" fmla="*/ 414 h 600"/>
                <a:gd name="T60" fmla="*/ 486 w 977"/>
                <a:gd name="T61" fmla="*/ 437 h 600"/>
                <a:gd name="T62" fmla="*/ 608 w 977"/>
                <a:gd name="T63" fmla="*/ 480 h 600"/>
                <a:gd name="T64" fmla="*/ 730 w 977"/>
                <a:gd name="T65" fmla="*/ 520 h 600"/>
                <a:gd name="T66" fmla="*/ 853 w 977"/>
                <a:gd name="T67" fmla="*/ 561 h 600"/>
                <a:gd name="T68" fmla="*/ 977 w 977"/>
                <a:gd name="T69"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77" h="600">
                  <a:moveTo>
                    <a:pt x="977" y="600"/>
                  </a:moveTo>
                  <a:lnTo>
                    <a:pt x="851" y="536"/>
                  </a:lnTo>
                  <a:lnTo>
                    <a:pt x="725" y="470"/>
                  </a:lnTo>
                  <a:lnTo>
                    <a:pt x="663" y="437"/>
                  </a:lnTo>
                  <a:lnTo>
                    <a:pt x="599" y="404"/>
                  </a:lnTo>
                  <a:lnTo>
                    <a:pt x="537" y="369"/>
                  </a:lnTo>
                  <a:lnTo>
                    <a:pt x="476" y="334"/>
                  </a:lnTo>
                  <a:lnTo>
                    <a:pt x="414" y="297"/>
                  </a:lnTo>
                  <a:lnTo>
                    <a:pt x="353" y="259"/>
                  </a:lnTo>
                  <a:lnTo>
                    <a:pt x="293" y="221"/>
                  </a:lnTo>
                  <a:lnTo>
                    <a:pt x="234" y="180"/>
                  </a:lnTo>
                  <a:lnTo>
                    <a:pt x="173" y="138"/>
                  </a:lnTo>
                  <a:lnTo>
                    <a:pt x="116" y="94"/>
                  </a:lnTo>
                  <a:lnTo>
                    <a:pt x="58" y="49"/>
                  </a:lnTo>
                  <a:lnTo>
                    <a:pt x="0" y="0"/>
                  </a:lnTo>
                  <a:lnTo>
                    <a:pt x="5" y="33"/>
                  </a:lnTo>
                  <a:lnTo>
                    <a:pt x="8" y="65"/>
                  </a:lnTo>
                  <a:lnTo>
                    <a:pt x="9" y="97"/>
                  </a:lnTo>
                  <a:lnTo>
                    <a:pt x="10" y="127"/>
                  </a:lnTo>
                  <a:lnTo>
                    <a:pt x="12" y="156"/>
                  </a:lnTo>
                  <a:lnTo>
                    <a:pt x="13" y="185"/>
                  </a:lnTo>
                  <a:lnTo>
                    <a:pt x="13" y="213"/>
                  </a:lnTo>
                  <a:lnTo>
                    <a:pt x="15" y="239"/>
                  </a:lnTo>
                  <a:lnTo>
                    <a:pt x="71" y="267"/>
                  </a:lnTo>
                  <a:lnTo>
                    <a:pt x="129" y="294"/>
                  </a:lnTo>
                  <a:lnTo>
                    <a:pt x="188" y="320"/>
                  </a:lnTo>
                  <a:lnTo>
                    <a:pt x="247" y="345"/>
                  </a:lnTo>
                  <a:lnTo>
                    <a:pt x="306" y="368"/>
                  </a:lnTo>
                  <a:lnTo>
                    <a:pt x="365" y="392"/>
                  </a:lnTo>
                  <a:lnTo>
                    <a:pt x="425" y="414"/>
                  </a:lnTo>
                  <a:lnTo>
                    <a:pt x="486" y="437"/>
                  </a:lnTo>
                  <a:lnTo>
                    <a:pt x="608" y="480"/>
                  </a:lnTo>
                  <a:lnTo>
                    <a:pt x="730" y="520"/>
                  </a:lnTo>
                  <a:lnTo>
                    <a:pt x="853" y="561"/>
                  </a:lnTo>
                  <a:lnTo>
                    <a:pt x="977" y="600"/>
                  </a:lnTo>
                  <a:close/>
                </a:path>
              </a:pathLst>
            </a:custGeom>
            <a:solidFill>
              <a:srgbClr val="373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6">
              <a:extLst>
                <a:ext uri="{FF2B5EF4-FFF2-40B4-BE49-F238E27FC236}">
                  <a16:creationId xmlns:a16="http://schemas.microsoft.com/office/drawing/2014/main" id="{AFB9DBE8-CD7F-44D2-AD86-D04933BAE3DD}"/>
                </a:ext>
              </a:extLst>
            </p:cNvPr>
            <p:cNvSpPr>
              <a:spLocks/>
            </p:cNvSpPr>
            <p:nvPr/>
          </p:nvSpPr>
          <p:spPr bwMode="auto">
            <a:xfrm>
              <a:off x="352" y="2063"/>
              <a:ext cx="429" cy="170"/>
            </a:xfrm>
            <a:custGeom>
              <a:avLst/>
              <a:gdLst>
                <a:gd name="T0" fmla="*/ 1287 w 1287"/>
                <a:gd name="T1" fmla="*/ 508 h 508"/>
                <a:gd name="T2" fmla="*/ 1208 w 1287"/>
                <a:gd name="T3" fmla="*/ 482 h 508"/>
                <a:gd name="T4" fmla="*/ 1127 w 1287"/>
                <a:gd name="T5" fmla="*/ 455 h 508"/>
                <a:gd name="T6" fmla="*/ 1046 w 1287"/>
                <a:gd name="T7" fmla="*/ 429 h 508"/>
                <a:gd name="T8" fmla="*/ 966 w 1287"/>
                <a:gd name="T9" fmla="*/ 402 h 508"/>
                <a:gd name="T10" fmla="*/ 887 w 1287"/>
                <a:gd name="T11" fmla="*/ 373 h 508"/>
                <a:gd name="T12" fmla="*/ 806 w 1287"/>
                <a:gd name="T13" fmla="*/ 344 h 508"/>
                <a:gd name="T14" fmla="*/ 727 w 1287"/>
                <a:gd name="T15" fmla="*/ 314 h 508"/>
                <a:gd name="T16" fmla="*/ 646 w 1287"/>
                <a:gd name="T17" fmla="*/ 284 h 508"/>
                <a:gd name="T18" fmla="*/ 567 w 1287"/>
                <a:gd name="T19" fmla="*/ 252 h 508"/>
                <a:gd name="T20" fmla="*/ 488 w 1287"/>
                <a:gd name="T21" fmla="*/ 220 h 508"/>
                <a:gd name="T22" fmla="*/ 410 w 1287"/>
                <a:gd name="T23" fmla="*/ 186 h 508"/>
                <a:gd name="T24" fmla="*/ 332 w 1287"/>
                <a:gd name="T25" fmla="*/ 151 h 508"/>
                <a:gd name="T26" fmla="*/ 254 w 1287"/>
                <a:gd name="T27" fmla="*/ 115 h 508"/>
                <a:gd name="T28" fmla="*/ 178 w 1287"/>
                <a:gd name="T29" fmla="*/ 79 h 508"/>
                <a:gd name="T30" fmla="*/ 102 w 1287"/>
                <a:gd name="T31" fmla="*/ 40 h 508"/>
                <a:gd name="T32" fmla="*/ 25 w 1287"/>
                <a:gd name="T33" fmla="*/ 0 h 508"/>
                <a:gd name="T34" fmla="*/ 23 w 1287"/>
                <a:gd name="T35" fmla="*/ 28 h 508"/>
                <a:gd name="T36" fmla="*/ 21 w 1287"/>
                <a:gd name="T37" fmla="*/ 57 h 508"/>
                <a:gd name="T38" fmla="*/ 18 w 1287"/>
                <a:gd name="T39" fmla="*/ 86 h 508"/>
                <a:gd name="T40" fmla="*/ 15 w 1287"/>
                <a:gd name="T41" fmla="*/ 116 h 508"/>
                <a:gd name="T42" fmla="*/ 14 w 1287"/>
                <a:gd name="T43" fmla="*/ 147 h 508"/>
                <a:gd name="T44" fmla="*/ 10 w 1287"/>
                <a:gd name="T45" fmla="*/ 177 h 508"/>
                <a:gd name="T46" fmla="*/ 5 w 1287"/>
                <a:gd name="T47" fmla="*/ 209 h 508"/>
                <a:gd name="T48" fmla="*/ 0 w 1287"/>
                <a:gd name="T49" fmla="*/ 239 h 508"/>
                <a:gd name="T50" fmla="*/ 79 w 1287"/>
                <a:gd name="T51" fmla="*/ 260 h 508"/>
                <a:gd name="T52" fmla="*/ 159 w 1287"/>
                <a:gd name="T53" fmla="*/ 279 h 508"/>
                <a:gd name="T54" fmla="*/ 239 w 1287"/>
                <a:gd name="T55" fmla="*/ 299 h 508"/>
                <a:gd name="T56" fmla="*/ 319 w 1287"/>
                <a:gd name="T57" fmla="*/ 318 h 508"/>
                <a:gd name="T58" fmla="*/ 398 w 1287"/>
                <a:gd name="T59" fmla="*/ 335 h 508"/>
                <a:gd name="T60" fmla="*/ 479 w 1287"/>
                <a:gd name="T61" fmla="*/ 353 h 508"/>
                <a:gd name="T62" fmla="*/ 560 w 1287"/>
                <a:gd name="T63" fmla="*/ 370 h 508"/>
                <a:gd name="T64" fmla="*/ 640 w 1287"/>
                <a:gd name="T65" fmla="*/ 387 h 508"/>
                <a:gd name="T66" fmla="*/ 721 w 1287"/>
                <a:gd name="T67" fmla="*/ 403 h 508"/>
                <a:gd name="T68" fmla="*/ 802 w 1287"/>
                <a:gd name="T69" fmla="*/ 419 h 508"/>
                <a:gd name="T70" fmla="*/ 882 w 1287"/>
                <a:gd name="T71" fmla="*/ 435 h 508"/>
                <a:gd name="T72" fmla="*/ 963 w 1287"/>
                <a:gd name="T73" fmla="*/ 449 h 508"/>
                <a:gd name="T74" fmla="*/ 1044 w 1287"/>
                <a:gd name="T75" fmla="*/ 465 h 508"/>
                <a:gd name="T76" fmla="*/ 1126 w 1287"/>
                <a:gd name="T77" fmla="*/ 480 h 508"/>
                <a:gd name="T78" fmla="*/ 1206 w 1287"/>
                <a:gd name="T79" fmla="*/ 494 h 508"/>
                <a:gd name="T80" fmla="*/ 1287 w 1287"/>
                <a:gd name="T81" fmla="*/ 508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7" h="508">
                  <a:moveTo>
                    <a:pt x="1287" y="508"/>
                  </a:moveTo>
                  <a:lnTo>
                    <a:pt x="1208" y="482"/>
                  </a:lnTo>
                  <a:lnTo>
                    <a:pt x="1127" y="455"/>
                  </a:lnTo>
                  <a:lnTo>
                    <a:pt x="1046" y="429"/>
                  </a:lnTo>
                  <a:lnTo>
                    <a:pt x="966" y="402"/>
                  </a:lnTo>
                  <a:lnTo>
                    <a:pt x="887" y="373"/>
                  </a:lnTo>
                  <a:lnTo>
                    <a:pt x="806" y="344"/>
                  </a:lnTo>
                  <a:lnTo>
                    <a:pt x="727" y="314"/>
                  </a:lnTo>
                  <a:lnTo>
                    <a:pt x="646" y="284"/>
                  </a:lnTo>
                  <a:lnTo>
                    <a:pt x="567" y="252"/>
                  </a:lnTo>
                  <a:lnTo>
                    <a:pt x="488" y="220"/>
                  </a:lnTo>
                  <a:lnTo>
                    <a:pt x="410" y="186"/>
                  </a:lnTo>
                  <a:lnTo>
                    <a:pt x="332" y="151"/>
                  </a:lnTo>
                  <a:lnTo>
                    <a:pt x="254" y="115"/>
                  </a:lnTo>
                  <a:lnTo>
                    <a:pt x="178" y="79"/>
                  </a:lnTo>
                  <a:lnTo>
                    <a:pt x="102" y="40"/>
                  </a:lnTo>
                  <a:lnTo>
                    <a:pt x="25" y="0"/>
                  </a:lnTo>
                  <a:lnTo>
                    <a:pt x="23" y="28"/>
                  </a:lnTo>
                  <a:lnTo>
                    <a:pt x="21" y="57"/>
                  </a:lnTo>
                  <a:lnTo>
                    <a:pt x="18" y="86"/>
                  </a:lnTo>
                  <a:lnTo>
                    <a:pt x="15" y="116"/>
                  </a:lnTo>
                  <a:lnTo>
                    <a:pt x="14" y="147"/>
                  </a:lnTo>
                  <a:lnTo>
                    <a:pt x="10" y="177"/>
                  </a:lnTo>
                  <a:lnTo>
                    <a:pt x="5" y="209"/>
                  </a:lnTo>
                  <a:lnTo>
                    <a:pt x="0" y="239"/>
                  </a:lnTo>
                  <a:lnTo>
                    <a:pt x="79" y="260"/>
                  </a:lnTo>
                  <a:lnTo>
                    <a:pt x="159" y="279"/>
                  </a:lnTo>
                  <a:lnTo>
                    <a:pt x="239" y="299"/>
                  </a:lnTo>
                  <a:lnTo>
                    <a:pt x="319" y="318"/>
                  </a:lnTo>
                  <a:lnTo>
                    <a:pt x="398" y="335"/>
                  </a:lnTo>
                  <a:lnTo>
                    <a:pt x="479" y="353"/>
                  </a:lnTo>
                  <a:lnTo>
                    <a:pt x="560" y="370"/>
                  </a:lnTo>
                  <a:lnTo>
                    <a:pt x="640" y="387"/>
                  </a:lnTo>
                  <a:lnTo>
                    <a:pt x="721" y="403"/>
                  </a:lnTo>
                  <a:lnTo>
                    <a:pt x="802" y="419"/>
                  </a:lnTo>
                  <a:lnTo>
                    <a:pt x="882" y="435"/>
                  </a:lnTo>
                  <a:lnTo>
                    <a:pt x="963" y="449"/>
                  </a:lnTo>
                  <a:lnTo>
                    <a:pt x="1044" y="465"/>
                  </a:lnTo>
                  <a:lnTo>
                    <a:pt x="1126" y="480"/>
                  </a:lnTo>
                  <a:lnTo>
                    <a:pt x="1206" y="494"/>
                  </a:lnTo>
                  <a:lnTo>
                    <a:pt x="1287" y="508"/>
                  </a:lnTo>
                  <a:close/>
                </a:path>
              </a:pathLst>
            </a:custGeom>
            <a:solidFill>
              <a:srgbClr val="373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7">
              <a:extLst>
                <a:ext uri="{FF2B5EF4-FFF2-40B4-BE49-F238E27FC236}">
                  <a16:creationId xmlns:a16="http://schemas.microsoft.com/office/drawing/2014/main" id="{45DBD944-D794-4330-A8DA-BBA58CB165B0}"/>
                </a:ext>
              </a:extLst>
            </p:cNvPr>
            <p:cNvSpPr>
              <a:spLocks/>
            </p:cNvSpPr>
            <p:nvPr/>
          </p:nvSpPr>
          <p:spPr bwMode="auto">
            <a:xfrm>
              <a:off x="2621" y="1822"/>
              <a:ext cx="53" cy="53"/>
            </a:xfrm>
            <a:custGeom>
              <a:avLst/>
              <a:gdLst>
                <a:gd name="T0" fmla="*/ 79 w 157"/>
                <a:gd name="T1" fmla="*/ 0 h 158"/>
                <a:gd name="T2" fmla="*/ 86 w 157"/>
                <a:gd name="T3" fmla="*/ 0 h 158"/>
                <a:gd name="T4" fmla="*/ 95 w 157"/>
                <a:gd name="T5" fmla="*/ 2 h 158"/>
                <a:gd name="T6" fmla="*/ 102 w 157"/>
                <a:gd name="T7" fmla="*/ 3 h 158"/>
                <a:gd name="T8" fmla="*/ 109 w 157"/>
                <a:gd name="T9" fmla="*/ 6 h 158"/>
                <a:gd name="T10" fmla="*/ 122 w 157"/>
                <a:gd name="T11" fmla="*/ 13 h 158"/>
                <a:gd name="T12" fmla="*/ 134 w 157"/>
                <a:gd name="T13" fmla="*/ 24 h 158"/>
                <a:gd name="T14" fmla="*/ 144 w 157"/>
                <a:gd name="T15" fmla="*/ 35 h 158"/>
                <a:gd name="T16" fmla="*/ 151 w 157"/>
                <a:gd name="T17" fmla="*/ 48 h 158"/>
                <a:gd name="T18" fmla="*/ 154 w 157"/>
                <a:gd name="T19" fmla="*/ 55 h 158"/>
                <a:gd name="T20" fmla="*/ 155 w 157"/>
                <a:gd name="T21" fmla="*/ 62 h 158"/>
                <a:gd name="T22" fmla="*/ 157 w 157"/>
                <a:gd name="T23" fmla="*/ 71 h 158"/>
                <a:gd name="T24" fmla="*/ 157 w 157"/>
                <a:gd name="T25" fmla="*/ 78 h 158"/>
                <a:gd name="T26" fmla="*/ 157 w 157"/>
                <a:gd name="T27" fmla="*/ 87 h 158"/>
                <a:gd name="T28" fmla="*/ 155 w 157"/>
                <a:gd name="T29" fmla="*/ 94 h 158"/>
                <a:gd name="T30" fmla="*/ 154 w 157"/>
                <a:gd name="T31" fmla="*/ 101 h 158"/>
                <a:gd name="T32" fmla="*/ 151 w 157"/>
                <a:gd name="T33" fmla="*/ 109 h 158"/>
                <a:gd name="T34" fmla="*/ 144 w 157"/>
                <a:gd name="T35" fmla="*/ 123 h 158"/>
                <a:gd name="T36" fmla="*/ 134 w 157"/>
                <a:gd name="T37" fmla="*/ 135 h 158"/>
                <a:gd name="T38" fmla="*/ 122 w 157"/>
                <a:gd name="T39" fmla="*/ 143 h 158"/>
                <a:gd name="T40" fmla="*/ 109 w 157"/>
                <a:gd name="T41" fmla="*/ 150 h 158"/>
                <a:gd name="T42" fmla="*/ 102 w 157"/>
                <a:gd name="T43" fmla="*/ 153 h 158"/>
                <a:gd name="T44" fmla="*/ 95 w 157"/>
                <a:gd name="T45" fmla="*/ 156 h 158"/>
                <a:gd name="T46" fmla="*/ 86 w 157"/>
                <a:gd name="T47" fmla="*/ 156 h 158"/>
                <a:gd name="T48" fmla="*/ 79 w 157"/>
                <a:gd name="T49" fmla="*/ 158 h 158"/>
                <a:gd name="T50" fmla="*/ 70 w 157"/>
                <a:gd name="T51" fmla="*/ 156 h 158"/>
                <a:gd name="T52" fmla="*/ 63 w 157"/>
                <a:gd name="T53" fmla="*/ 156 h 158"/>
                <a:gd name="T54" fmla="*/ 56 w 157"/>
                <a:gd name="T55" fmla="*/ 153 h 158"/>
                <a:gd name="T56" fmla="*/ 49 w 157"/>
                <a:gd name="T57" fmla="*/ 150 h 158"/>
                <a:gd name="T58" fmla="*/ 34 w 157"/>
                <a:gd name="T59" fmla="*/ 143 h 158"/>
                <a:gd name="T60" fmla="*/ 23 w 157"/>
                <a:gd name="T61" fmla="*/ 135 h 158"/>
                <a:gd name="T62" fmla="*/ 14 w 157"/>
                <a:gd name="T63" fmla="*/ 123 h 158"/>
                <a:gd name="T64" fmla="*/ 7 w 157"/>
                <a:gd name="T65" fmla="*/ 109 h 158"/>
                <a:gd name="T66" fmla="*/ 4 w 157"/>
                <a:gd name="T67" fmla="*/ 101 h 158"/>
                <a:gd name="T68" fmla="*/ 1 w 157"/>
                <a:gd name="T69" fmla="*/ 94 h 158"/>
                <a:gd name="T70" fmla="*/ 1 w 157"/>
                <a:gd name="T71" fmla="*/ 87 h 158"/>
                <a:gd name="T72" fmla="*/ 0 w 157"/>
                <a:gd name="T73" fmla="*/ 78 h 158"/>
                <a:gd name="T74" fmla="*/ 1 w 157"/>
                <a:gd name="T75" fmla="*/ 71 h 158"/>
                <a:gd name="T76" fmla="*/ 1 w 157"/>
                <a:gd name="T77" fmla="*/ 62 h 158"/>
                <a:gd name="T78" fmla="*/ 4 w 157"/>
                <a:gd name="T79" fmla="*/ 55 h 158"/>
                <a:gd name="T80" fmla="*/ 7 w 157"/>
                <a:gd name="T81" fmla="*/ 48 h 158"/>
                <a:gd name="T82" fmla="*/ 14 w 157"/>
                <a:gd name="T83" fmla="*/ 35 h 158"/>
                <a:gd name="T84" fmla="*/ 23 w 157"/>
                <a:gd name="T85" fmla="*/ 24 h 158"/>
                <a:gd name="T86" fmla="*/ 34 w 157"/>
                <a:gd name="T87" fmla="*/ 13 h 158"/>
                <a:gd name="T88" fmla="*/ 49 w 157"/>
                <a:gd name="T89" fmla="*/ 6 h 158"/>
                <a:gd name="T90" fmla="*/ 56 w 157"/>
                <a:gd name="T91" fmla="*/ 3 h 158"/>
                <a:gd name="T92" fmla="*/ 63 w 157"/>
                <a:gd name="T93" fmla="*/ 2 h 158"/>
                <a:gd name="T94" fmla="*/ 70 w 157"/>
                <a:gd name="T95" fmla="*/ 0 h 158"/>
                <a:gd name="T96" fmla="*/ 79 w 157"/>
                <a:gd name="T9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 h="158">
                  <a:moveTo>
                    <a:pt x="79" y="0"/>
                  </a:moveTo>
                  <a:lnTo>
                    <a:pt x="86" y="0"/>
                  </a:lnTo>
                  <a:lnTo>
                    <a:pt x="95" y="2"/>
                  </a:lnTo>
                  <a:lnTo>
                    <a:pt x="102" y="3"/>
                  </a:lnTo>
                  <a:lnTo>
                    <a:pt x="109" y="6"/>
                  </a:lnTo>
                  <a:lnTo>
                    <a:pt x="122" y="13"/>
                  </a:lnTo>
                  <a:lnTo>
                    <a:pt x="134" y="24"/>
                  </a:lnTo>
                  <a:lnTo>
                    <a:pt x="144" y="35"/>
                  </a:lnTo>
                  <a:lnTo>
                    <a:pt x="151" y="48"/>
                  </a:lnTo>
                  <a:lnTo>
                    <a:pt x="154" y="55"/>
                  </a:lnTo>
                  <a:lnTo>
                    <a:pt x="155" y="62"/>
                  </a:lnTo>
                  <a:lnTo>
                    <a:pt x="157" y="71"/>
                  </a:lnTo>
                  <a:lnTo>
                    <a:pt x="157" y="78"/>
                  </a:lnTo>
                  <a:lnTo>
                    <a:pt x="157" y="87"/>
                  </a:lnTo>
                  <a:lnTo>
                    <a:pt x="155" y="94"/>
                  </a:lnTo>
                  <a:lnTo>
                    <a:pt x="154" y="101"/>
                  </a:lnTo>
                  <a:lnTo>
                    <a:pt x="151" y="109"/>
                  </a:lnTo>
                  <a:lnTo>
                    <a:pt x="144" y="123"/>
                  </a:lnTo>
                  <a:lnTo>
                    <a:pt x="134" y="135"/>
                  </a:lnTo>
                  <a:lnTo>
                    <a:pt x="122" y="143"/>
                  </a:lnTo>
                  <a:lnTo>
                    <a:pt x="109" y="150"/>
                  </a:lnTo>
                  <a:lnTo>
                    <a:pt x="102" y="153"/>
                  </a:lnTo>
                  <a:lnTo>
                    <a:pt x="95" y="156"/>
                  </a:lnTo>
                  <a:lnTo>
                    <a:pt x="86" y="156"/>
                  </a:lnTo>
                  <a:lnTo>
                    <a:pt x="79" y="158"/>
                  </a:lnTo>
                  <a:lnTo>
                    <a:pt x="70" y="156"/>
                  </a:lnTo>
                  <a:lnTo>
                    <a:pt x="63" y="156"/>
                  </a:lnTo>
                  <a:lnTo>
                    <a:pt x="56" y="153"/>
                  </a:lnTo>
                  <a:lnTo>
                    <a:pt x="49" y="150"/>
                  </a:lnTo>
                  <a:lnTo>
                    <a:pt x="34" y="143"/>
                  </a:lnTo>
                  <a:lnTo>
                    <a:pt x="23" y="135"/>
                  </a:lnTo>
                  <a:lnTo>
                    <a:pt x="14" y="123"/>
                  </a:lnTo>
                  <a:lnTo>
                    <a:pt x="7" y="109"/>
                  </a:lnTo>
                  <a:lnTo>
                    <a:pt x="4" y="101"/>
                  </a:lnTo>
                  <a:lnTo>
                    <a:pt x="1" y="94"/>
                  </a:lnTo>
                  <a:lnTo>
                    <a:pt x="1" y="87"/>
                  </a:lnTo>
                  <a:lnTo>
                    <a:pt x="0" y="78"/>
                  </a:lnTo>
                  <a:lnTo>
                    <a:pt x="1" y="71"/>
                  </a:lnTo>
                  <a:lnTo>
                    <a:pt x="1" y="62"/>
                  </a:lnTo>
                  <a:lnTo>
                    <a:pt x="4" y="55"/>
                  </a:lnTo>
                  <a:lnTo>
                    <a:pt x="7" y="48"/>
                  </a:lnTo>
                  <a:lnTo>
                    <a:pt x="14" y="35"/>
                  </a:lnTo>
                  <a:lnTo>
                    <a:pt x="23" y="24"/>
                  </a:lnTo>
                  <a:lnTo>
                    <a:pt x="34" y="13"/>
                  </a:lnTo>
                  <a:lnTo>
                    <a:pt x="49" y="6"/>
                  </a:lnTo>
                  <a:lnTo>
                    <a:pt x="56" y="3"/>
                  </a:lnTo>
                  <a:lnTo>
                    <a:pt x="63" y="2"/>
                  </a:lnTo>
                  <a:lnTo>
                    <a:pt x="70" y="0"/>
                  </a:lnTo>
                  <a:lnTo>
                    <a:pt x="79" y="0"/>
                  </a:lnTo>
                  <a:close/>
                </a:path>
              </a:pathLst>
            </a:custGeom>
            <a:solidFill>
              <a:srgbClr val="373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8">
              <a:extLst>
                <a:ext uri="{FF2B5EF4-FFF2-40B4-BE49-F238E27FC236}">
                  <a16:creationId xmlns:a16="http://schemas.microsoft.com/office/drawing/2014/main" id="{F5A1CE7F-11EA-4715-BD5A-E05D5225DBE0}"/>
                </a:ext>
              </a:extLst>
            </p:cNvPr>
            <p:cNvSpPr>
              <a:spLocks/>
            </p:cNvSpPr>
            <p:nvPr/>
          </p:nvSpPr>
          <p:spPr bwMode="auto">
            <a:xfrm>
              <a:off x="2613" y="1624"/>
              <a:ext cx="142" cy="191"/>
            </a:xfrm>
            <a:custGeom>
              <a:avLst/>
              <a:gdLst>
                <a:gd name="T0" fmla="*/ 160 w 425"/>
                <a:gd name="T1" fmla="*/ 573 h 573"/>
                <a:gd name="T2" fmla="*/ 139 w 425"/>
                <a:gd name="T3" fmla="*/ 526 h 573"/>
                <a:gd name="T4" fmla="*/ 118 w 425"/>
                <a:gd name="T5" fmla="*/ 481 h 573"/>
                <a:gd name="T6" fmla="*/ 100 w 425"/>
                <a:gd name="T7" fmla="*/ 439 h 573"/>
                <a:gd name="T8" fmla="*/ 80 w 425"/>
                <a:gd name="T9" fmla="*/ 398 h 573"/>
                <a:gd name="T10" fmla="*/ 59 w 425"/>
                <a:gd name="T11" fmla="*/ 357 h 573"/>
                <a:gd name="T12" fmla="*/ 41 w 425"/>
                <a:gd name="T13" fmla="*/ 315 h 573"/>
                <a:gd name="T14" fmla="*/ 21 w 425"/>
                <a:gd name="T15" fmla="*/ 271 h 573"/>
                <a:gd name="T16" fmla="*/ 0 w 425"/>
                <a:gd name="T17" fmla="*/ 223 h 573"/>
                <a:gd name="T18" fmla="*/ 25 w 425"/>
                <a:gd name="T19" fmla="*/ 202 h 573"/>
                <a:gd name="T20" fmla="*/ 49 w 425"/>
                <a:gd name="T21" fmla="*/ 181 h 573"/>
                <a:gd name="T22" fmla="*/ 75 w 425"/>
                <a:gd name="T23" fmla="*/ 163 h 573"/>
                <a:gd name="T24" fmla="*/ 100 w 425"/>
                <a:gd name="T25" fmla="*/ 145 h 573"/>
                <a:gd name="T26" fmla="*/ 126 w 425"/>
                <a:gd name="T27" fmla="*/ 128 h 573"/>
                <a:gd name="T28" fmla="*/ 153 w 425"/>
                <a:gd name="T29" fmla="*/ 112 h 573"/>
                <a:gd name="T30" fmla="*/ 179 w 425"/>
                <a:gd name="T31" fmla="*/ 98 h 573"/>
                <a:gd name="T32" fmla="*/ 206 w 425"/>
                <a:gd name="T33" fmla="*/ 83 h 573"/>
                <a:gd name="T34" fmla="*/ 232 w 425"/>
                <a:gd name="T35" fmla="*/ 70 h 573"/>
                <a:gd name="T36" fmla="*/ 260 w 425"/>
                <a:gd name="T37" fmla="*/ 59 h 573"/>
                <a:gd name="T38" fmla="*/ 287 w 425"/>
                <a:gd name="T39" fmla="*/ 47 h 573"/>
                <a:gd name="T40" fmla="*/ 314 w 425"/>
                <a:gd name="T41" fmla="*/ 37 h 573"/>
                <a:gd name="T42" fmla="*/ 369 w 425"/>
                <a:gd name="T43" fmla="*/ 17 h 573"/>
                <a:gd name="T44" fmla="*/ 425 w 425"/>
                <a:gd name="T45" fmla="*/ 0 h 573"/>
                <a:gd name="T46" fmla="*/ 425 w 425"/>
                <a:gd name="T47" fmla="*/ 26 h 573"/>
                <a:gd name="T48" fmla="*/ 425 w 425"/>
                <a:gd name="T49" fmla="*/ 50 h 573"/>
                <a:gd name="T50" fmla="*/ 424 w 425"/>
                <a:gd name="T51" fmla="*/ 73 h 573"/>
                <a:gd name="T52" fmla="*/ 421 w 425"/>
                <a:gd name="T53" fmla="*/ 96 h 573"/>
                <a:gd name="T54" fmla="*/ 418 w 425"/>
                <a:gd name="T55" fmla="*/ 119 h 573"/>
                <a:gd name="T56" fmla="*/ 415 w 425"/>
                <a:gd name="T57" fmla="*/ 141 h 573"/>
                <a:gd name="T58" fmla="*/ 411 w 425"/>
                <a:gd name="T59" fmla="*/ 161 h 573"/>
                <a:gd name="T60" fmla="*/ 406 w 425"/>
                <a:gd name="T61" fmla="*/ 181 h 573"/>
                <a:gd name="T62" fmla="*/ 395 w 425"/>
                <a:gd name="T63" fmla="*/ 220 h 573"/>
                <a:gd name="T64" fmla="*/ 382 w 425"/>
                <a:gd name="T65" fmla="*/ 258 h 573"/>
                <a:gd name="T66" fmla="*/ 366 w 425"/>
                <a:gd name="T67" fmla="*/ 292 h 573"/>
                <a:gd name="T68" fmla="*/ 349 w 425"/>
                <a:gd name="T69" fmla="*/ 325 h 573"/>
                <a:gd name="T70" fmla="*/ 330 w 425"/>
                <a:gd name="T71" fmla="*/ 359 h 573"/>
                <a:gd name="T72" fmla="*/ 309 w 425"/>
                <a:gd name="T73" fmla="*/ 389 h 573"/>
                <a:gd name="T74" fmla="*/ 287 w 425"/>
                <a:gd name="T75" fmla="*/ 421 h 573"/>
                <a:gd name="T76" fmla="*/ 264 w 425"/>
                <a:gd name="T77" fmla="*/ 451 h 573"/>
                <a:gd name="T78" fmla="*/ 213 w 425"/>
                <a:gd name="T79" fmla="*/ 511 h 573"/>
                <a:gd name="T80" fmla="*/ 160 w 425"/>
                <a:gd name="T81" fmla="*/ 57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5" h="573">
                  <a:moveTo>
                    <a:pt x="160" y="573"/>
                  </a:moveTo>
                  <a:lnTo>
                    <a:pt x="139" y="526"/>
                  </a:lnTo>
                  <a:lnTo>
                    <a:pt x="118" y="481"/>
                  </a:lnTo>
                  <a:lnTo>
                    <a:pt x="100" y="439"/>
                  </a:lnTo>
                  <a:lnTo>
                    <a:pt x="80" y="398"/>
                  </a:lnTo>
                  <a:lnTo>
                    <a:pt x="59" y="357"/>
                  </a:lnTo>
                  <a:lnTo>
                    <a:pt x="41" y="315"/>
                  </a:lnTo>
                  <a:lnTo>
                    <a:pt x="21" y="271"/>
                  </a:lnTo>
                  <a:lnTo>
                    <a:pt x="0" y="223"/>
                  </a:lnTo>
                  <a:lnTo>
                    <a:pt x="25" y="202"/>
                  </a:lnTo>
                  <a:lnTo>
                    <a:pt x="49" y="181"/>
                  </a:lnTo>
                  <a:lnTo>
                    <a:pt x="75" y="163"/>
                  </a:lnTo>
                  <a:lnTo>
                    <a:pt x="100" y="145"/>
                  </a:lnTo>
                  <a:lnTo>
                    <a:pt x="126" y="128"/>
                  </a:lnTo>
                  <a:lnTo>
                    <a:pt x="153" y="112"/>
                  </a:lnTo>
                  <a:lnTo>
                    <a:pt x="179" y="98"/>
                  </a:lnTo>
                  <a:lnTo>
                    <a:pt x="206" y="83"/>
                  </a:lnTo>
                  <a:lnTo>
                    <a:pt x="232" y="70"/>
                  </a:lnTo>
                  <a:lnTo>
                    <a:pt x="260" y="59"/>
                  </a:lnTo>
                  <a:lnTo>
                    <a:pt x="287" y="47"/>
                  </a:lnTo>
                  <a:lnTo>
                    <a:pt x="314" y="37"/>
                  </a:lnTo>
                  <a:lnTo>
                    <a:pt x="369" y="17"/>
                  </a:lnTo>
                  <a:lnTo>
                    <a:pt x="425" y="0"/>
                  </a:lnTo>
                  <a:lnTo>
                    <a:pt x="425" y="26"/>
                  </a:lnTo>
                  <a:lnTo>
                    <a:pt x="425" y="50"/>
                  </a:lnTo>
                  <a:lnTo>
                    <a:pt x="424" y="73"/>
                  </a:lnTo>
                  <a:lnTo>
                    <a:pt x="421" y="96"/>
                  </a:lnTo>
                  <a:lnTo>
                    <a:pt x="418" y="119"/>
                  </a:lnTo>
                  <a:lnTo>
                    <a:pt x="415" y="141"/>
                  </a:lnTo>
                  <a:lnTo>
                    <a:pt x="411" y="161"/>
                  </a:lnTo>
                  <a:lnTo>
                    <a:pt x="406" y="181"/>
                  </a:lnTo>
                  <a:lnTo>
                    <a:pt x="395" y="220"/>
                  </a:lnTo>
                  <a:lnTo>
                    <a:pt x="382" y="258"/>
                  </a:lnTo>
                  <a:lnTo>
                    <a:pt x="366" y="292"/>
                  </a:lnTo>
                  <a:lnTo>
                    <a:pt x="349" y="325"/>
                  </a:lnTo>
                  <a:lnTo>
                    <a:pt x="330" y="359"/>
                  </a:lnTo>
                  <a:lnTo>
                    <a:pt x="309" y="389"/>
                  </a:lnTo>
                  <a:lnTo>
                    <a:pt x="287" y="421"/>
                  </a:lnTo>
                  <a:lnTo>
                    <a:pt x="264" y="451"/>
                  </a:lnTo>
                  <a:lnTo>
                    <a:pt x="213" y="511"/>
                  </a:lnTo>
                  <a:lnTo>
                    <a:pt x="160" y="573"/>
                  </a:lnTo>
                  <a:close/>
                </a:path>
              </a:pathLst>
            </a:custGeom>
            <a:solidFill>
              <a:srgbClr val="A3B1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9">
              <a:extLst>
                <a:ext uri="{FF2B5EF4-FFF2-40B4-BE49-F238E27FC236}">
                  <a16:creationId xmlns:a16="http://schemas.microsoft.com/office/drawing/2014/main" id="{E87B86CB-70F7-46BC-809B-A15B9DD70F42}"/>
                </a:ext>
              </a:extLst>
            </p:cNvPr>
            <p:cNvSpPr>
              <a:spLocks/>
            </p:cNvSpPr>
            <p:nvPr/>
          </p:nvSpPr>
          <p:spPr bwMode="auto">
            <a:xfrm>
              <a:off x="666" y="1262"/>
              <a:ext cx="1034" cy="828"/>
            </a:xfrm>
            <a:custGeom>
              <a:avLst/>
              <a:gdLst>
                <a:gd name="T0" fmla="*/ 779 w 3103"/>
                <a:gd name="T1" fmla="*/ 21 h 2485"/>
                <a:gd name="T2" fmla="*/ 683 w 3103"/>
                <a:gd name="T3" fmla="*/ 18 h 2485"/>
                <a:gd name="T4" fmla="*/ 585 w 3103"/>
                <a:gd name="T5" fmla="*/ 15 h 2485"/>
                <a:gd name="T6" fmla="*/ 487 w 3103"/>
                <a:gd name="T7" fmla="*/ 12 h 2485"/>
                <a:gd name="T8" fmla="*/ 391 w 3103"/>
                <a:gd name="T9" fmla="*/ 11 h 2485"/>
                <a:gd name="T10" fmla="*/ 293 w 3103"/>
                <a:gd name="T11" fmla="*/ 8 h 2485"/>
                <a:gd name="T12" fmla="*/ 195 w 3103"/>
                <a:gd name="T13" fmla="*/ 5 h 2485"/>
                <a:gd name="T14" fmla="*/ 98 w 3103"/>
                <a:gd name="T15" fmla="*/ 3 h 2485"/>
                <a:gd name="T16" fmla="*/ 0 w 3103"/>
                <a:gd name="T17" fmla="*/ 0 h 2485"/>
                <a:gd name="T18" fmla="*/ 162 w 3103"/>
                <a:gd name="T19" fmla="*/ 35 h 2485"/>
                <a:gd name="T20" fmla="*/ 319 w 3103"/>
                <a:gd name="T21" fmla="*/ 75 h 2485"/>
                <a:gd name="T22" fmla="*/ 473 w 3103"/>
                <a:gd name="T23" fmla="*/ 119 h 2485"/>
                <a:gd name="T24" fmla="*/ 624 w 3103"/>
                <a:gd name="T25" fmla="*/ 166 h 2485"/>
                <a:gd name="T26" fmla="*/ 769 w 3103"/>
                <a:gd name="T27" fmla="*/ 218 h 2485"/>
                <a:gd name="T28" fmla="*/ 912 w 3103"/>
                <a:gd name="T29" fmla="*/ 274 h 2485"/>
                <a:gd name="T30" fmla="*/ 1049 w 3103"/>
                <a:gd name="T31" fmla="*/ 333 h 2485"/>
                <a:gd name="T32" fmla="*/ 1180 w 3103"/>
                <a:gd name="T33" fmla="*/ 395 h 2485"/>
                <a:gd name="T34" fmla="*/ 1306 w 3103"/>
                <a:gd name="T35" fmla="*/ 462 h 2485"/>
                <a:gd name="T36" fmla="*/ 1426 w 3103"/>
                <a:gd name="T37" fmla="*/ 531 h 2485"/>
                <a:gd name="T38" fmla="*/ 1540 w 3103"/>
                <a:gd name="T39" fmla="*/ 601 h 2485"/>
                <a:gd name="T40" fmla="*/ 1646 w 3103"/>
                <a:gd name="T41" fmla="*/ 676 h 2485"/>
                <a:gd name="T42" fmla="*/ 1747 w 3103"/>
                <a:gd name="T43" fmla="*/ 753 h 2485"/>
                <a:gd name="T44" fmla="*/ 1839 w 3103"/>
                <a:gd name="T45" fmla="*/ 832 h 2485"/>
                <a:gd name="T46" fmla="*/ 1924 w 3103"/>
                <a:gd name="T47" fmla="*/ 914 h 2485"/>
                <a:gd name="T48" fmla="*/ 2000 w 3103"/>
                <a:gd name="T49" fmla="*/ 998 h 2485"/>
                <a:gd name="T50" fmla="*/ 2070 w 3103"/>
                <a:gd name="T51" fmla="*/ 1084 h 2485"/>
                <a:gd name="T52" fmla="*/ 2129 w 3103"/>
                <a:gd name="T53" fmla="*/ 1171 h 2485"/>
                <a:gd name="T54" fmla="*/ 2179 w 3103"/>
                <a:gd name="T55" fmla="*/ 1260 h 2485"/>
                <a:gd name="T56" fmla="*/ 2219 w 3103"/>
                <a:gd name="T57" fmla="*/ 1351 h 2485"/>
                <a:gd name="T58" fmla="*/ 2251 w 3103"/>
                <a:gd name="T59" fmla="*/ 1442 h 2485"/>
                <a:gd name="T60" fmla="*/ 2271 w 3103"/>
                <a:gd name="T61" fmla="*/ 1534 h 2485"/>
                <a:gd name="T62" fmla="*/ 2281 w 3103"/>
                <a:gd name="T63" fmla="*/ 1628 h 2485"/>
                <a:gd name="T64" fmla="*/ 2280 w 3103"/>
                <a:gd name="T65" fmla="*/ 1723 h 2485"/>
                <a:gd name="T66" fmla="*/ 2268 w 3103"/>
                <a:gd name="T67" fmla="*/ 1818 h 2485"/>
                <a:gd name="T68" fmla="*/ 2244 w 3103"/>
                <a:gd name="T69" fmla="*/ 1913 h 2485"/>
                <a:gd name="T70" fmla="*/ 2208 w 3103"/>
                <a:gd name="T71" fmla="*/ 2008 h 2485"/>
                <a:gd name="T72" fmla="*/ 2159 w 3103"/>
                <a:gd name="T73" fmla="*/ 2105 h 2485"/>
                <a:gd name="T74" fmla="*/ 2098 w 3103"/>
                <a:gd name="T75" fmla="*/ 2200 h 2485"/>
                <a:gd name="T76" fmla="*/ 2023 w 3103"/>
                <a:gd name="T77" fmla="*/ 2296 h 2485"/>
                <a:gd name="T78" fmla="*/ 1936 w 3103"/>
                <a:gd name="T79" fmla="*/ 2392 h 2485"/>
                <a:gd name="T80" fmla="*/ 1833 w 3103"/>
                <a:gd name="T81" fmla="*/ 2485 h 2485"/>
                <a:gd name="T82" fmla="*/ 3103 w 3103"/>
                <a:gd name="T83" fmla="*/ 1965 h 2485"/>
                <a:gd name="T84" fmla="*/ 2659 w 3103"/>
                <a:gd name="T85" fmla="*/ 554 h 2485"/>
                <a:gd name="T86" fmla="*/ 779 w 3103"/>
                <a:gd name="T87" fmla="*/ 21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3" h="2485">
                  <a:moveTo>
                    <a:pt x="779" y="21"/>
                  </a:moveTo>
                  <a:lnTo>
                    <a:pt x="683" y="18"/>
                  </a:lnTo>
                  <a:lnTo>
                    <a:pt x="585" y="15"/>
                  </a:lnTo>
                  <a:lnTo>
                    <a:pt x="487" y="12"/>
                  </a:lnTo>
                  <a:lnTo>
                    <a:pt x="391" y="11"/>
                  </a:lnTo>
                  <a:lnTo>
                    <a:pt x="293" y="8"/>
                  </a:lnTo>
                  <a:lnTo>
                    <a:pt x="195" y="5"/>
                  </a:lnTo>
                  <a:lnTo>
                    <a:pt x="98" y="3"/>
                  </a:lnTo>
                  <a:lnTo>
                    <a:pt x="0" y="0"/>
                  </a:lnTo>
                  <a:lnTo>
                    <a:pt x="162" y="35"/>
                  </a:lnTo>
                  <a:lnTo>
                    <a:pt x="319" y="75"/>
                  </a:lnTo>
                  <a:lnTo>
                    <a:pt x="473" y="119"/>
                  </a:lnTo>
                  <a:lnTo>
                    <a:pt x="624" y="166"/>
                  </a:lnTo>
                  <a:lnTo>
                    <a:pt x="769" y="218"/>
                  </a:lnTo>
                  <a:lnTo>
                    <a:pt x="912" y="274"/>
                  </a:lnTo>
                  <a:lnTo>
                    <a:pt x="1049" y="333"/>
                  </a:lnTo>
                  <a:lnTo>
                    <a:pt x="1180" y="395"/>
                  </a:lnTo>
                  <a:lnTo>
                    <a:pt x="1306" y="462"/>
                  </a:lnTo>
                  <a:lnTo>
                    <a:pt x="1426" y="531"/>
                  </a:lnTo>
                  <a:lnTo>
                    <a:pt x="1540" y="601"/>
                  </a:lnTo>
                  <a:lnTo>
                    <a:pt x="1646" y="676"/>
                  </a:lnTo>
                  <a:lnTo>
                    <a:pt x="1747" y="753"/>
                  </a:lnTo>
                  <a:lnTo>
                    <a:pt x="1839" y="832"/>
                  </a:lnTo>
                  <a:lnTo>
                    <a:pt x="1924" y="914"/>
                  </a:lnTo>
                  <a:lnTo>
                    <a:pt x="2000" y="998"/>
                  </a:lnTo>
                  <a:lnTo>
                    <a:pt x="2070" y="1084"/>
                  </a:lnTo>
                  <a:lnTo>
                    <a:pt x="2129" y="1171"/>
                  </a:lnTo>
                  <a:lnTo>
                    <a:pt x="2179" y="1260"/>
                  </a:lnTo>
                  <a:lnTo>
                    <a:pt x="2219" y="1351"/>
                  </a:lnTo>
                  <a:lnTo>
                    <a:pt x="2251" y="1442"/>
                  </a:lnTo>
                  <a:lnTo>
                    <a:pt x="2271" y="1534"/>
                  </a:lnTo>
                  <a:lnTo>
                    <a:pt x="2281" y="1628"/>
                  </a:lnTo>
                  <a:lnTo>
                    <a:pt x="2280" y="1723"/>
                  </a:lnTo>
                  <a:lnTo>
                    <a:pt x="2268" y="1818"/>
                  </a:lnTo>
                  <a:lnTo>
                    <a:pt x="2244" y="1913"/>
                  </a:lnTo>
                  <a:lnTo>
                    <a:pt x="2208" y="2008"/>
                  </a:lnTo>
                  <a:lnTo>
                    <a:pt x="2159" y="2105"/>
                  </a:lnTo>
                  <a:lnTo>
                    <a:pt x="2098" y="2200"/>
                  </a:lnTo>
                  <a:lnTo>
                    <a:pt x="2023" y="2296"/>
                  </a:lnTo>
                  <a:lnTo>
                    <a:pt x="1936" y="2392"/>
                  </a:lnTo>
                  <a:lnTo>
                    <a:pt x="1833" y="2485"/>
                  </a:lnTo>
                  <a:lnTo>
                    <a:pt x="3103" y="1965"/>
                  </a:lnTo>
                  <a:lnTo>
                    <a:pt x="2659" y="554"/>
                  </a:lnTo>
                  <a:lnTo>
                    <a:pt x="779" y="21"/>
                  </a:lnTo>
                  <a:close/>
                </a:path>
              </a:pathLst>
            </a:custGeom>
            <a:solidFill>
              <a:srgbClr val="A3B1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0">
              <a:extLst>
                <a:ext uri="{FF2B5EF4-FFF2-40B4-BE49-F238E27FC236}">
                  <a16:creationId xmlns:a16="http://schemas.microsoft.com/office/drawing/2014/main" id="{756976DC-EA90-41B0-B548-4D830B27FA86}"/>
                </a:ext>
              </a:extLst>
            </p:cNvPr>
            <p:cNvSpPr>
              <a:spLocks/>
            </p:cNvSpPr>
            <p:nvPr/>
          </p:nvSpPr>
          <p:spPr bwMode="auto">
            <a:xfrm>
              <a:off x="2068" y="1713"/>
              <a:ext cx="632" cy="746"/>
            </a:xfrm>
            <a:custGeom>
              <a:avLst/>
              <a:gdLst>
                <a:gd name="T0" fmla="*/ 0 w 1894"/>
                <a:gd name="T1" fmla="*/ 1652 h 2237"/>
                <a:gd name="T2" fmla="*/ 108 w 1894"/>
                <a:gd name="T3" fmla="*/ 1548 h 2237"/>
                <a:gd name="T4" fmla="*/ 216 w 1894"/>
                <a:gd name="T5" fmla="*/ 1446 h 2237"/>
                <a:gd name="T6" fmla="*/ 324 w 1894"/>
                <a:gd name="T7" fmla="*/ 1342 h 2237"/>
                <a:gd name="T8" fmla="*/ 432 w 1894"/>
                <a:gd name="T9" fmla="*/ 1238 h 2237"/>
                <a:gd name="T10" fmla="*/ 540 w 1894"/>
                <a:gd name="T11" fmla="*/ 1136 h 2237"/>
                <a:gd name="T12" fmla="*/ 648 w 1894"/>
                <a:gd name="T13" fmla="*/ 1032 h 2237"/>
                <a:gd name="T14" fmla="*/ 756 w 1894"/>
                <a:gd name="T15" fmla="*/ 929 h 2237"/>
                <a:gd name="T16" fmla="*/ 864 w 1894"/>
                <a:gd name="T17" fmla="*/ 826 h 2237"/>
                <a:gd name="T18" fmla="*/ 972 w 1894"/>
                <a:gd name="T19" fmla="*/ 722 h 2237"/>
                <a:gd name="T20" fmla="*/ 1080 w 1894"/>
                <a:gd name="T21" fmla="*/ 620 h 2237"/>
                <a:gd name="T22" fmla="*/ 1188 w 1894"/>
                <a:gd name="T23" fmla="*/ 516 h 2237"/>
                <a:gd name="T24" fmla="*/ 1296 w 1894"/>
                <a:gd name="T25" fmla="*/ 413 h 2237"/>
                <a:gd name="T26" fmla="*/ 1404 w 1894"/>
                <a:gd name="T27" fmla="*/ 310 h 2237"/>
                <a:gd name="T28" fmla="*/ 1512 w 1894"/>
                <a:gd name="T29" fmla="*/ 206 h 2237"/>
                <a:gd name="T30" fmla="*/ 1620 w 1894"/>
                <a:gd name="T31" fmla="*/ 103 h 2237"/>
                <a:gd name="T32" fmla="*/ 1728 w 1894"/>
                <a:gd name="T33" fmla="*/ 0 h 2237"/>
                <a:gd name="T34" fmla="*/ 1760 w 1894"/>
                <a:gd name="T35" fmla="*/ 32 h 2237"/>
                <a:gd name="T36" fmla="*/ 1788 w 1894"/>
                <a:gd name="T37" fmla="*/ 68 h 2237"/>
                <a:gd name="T38" fmla="*/ 1814 w 1894"/>
                <a:gd name="T39" fmla="*/ 108 h 2237"/>
                <a:gd name="T40" fmla="*/ 1837 w 1894"/>
                <a:gd name="T41" fmla="*/ 153 h 2237"/>
                <a:gd name="T42" fmla="*/ 1856 w 1894"/>
                <a:gd name="T43" fmla="*/ 201 h 2237"/>
                <a:gd name="T44" fmla="*/ 1872 w 1894"/>
                <a:gd name="T45" fmla="*/ 253 h 2237"/>
                <a:gd name="T46" fmla="*/ 1882 w 1894"/>
                <a:gd name="T47" fmla="*/ 309 h 2237"/>
                <a:gd name="T48" fmla="*/ 1889 w 1894"/>
                <a:gd name="T49" fmla="*/ 368 h 2237"/>
                <a:gd name="T50" fmla="*/ 1894 w 1894"/>
                <a:gd name="T51" fmla="*/ 428 h 2237"/>
                <a:gd name="T52" fmla="*/ 1892 w 1894"/>
                <a:gd name="T53" fmla="*/ 493 h 2237"/>
                <a:gd name="T54" fmla="*/ 1886 w 1894"/>
                <a:gd name="T55" fmla="*/ 561 h 2237"/>
                <a:gd name="T56" fmla="*/ 1876 w 1894"/>
                <a:gd name="T57" fmla="*/ 630 h 2237"/>
                <a:gd name="T58" fmla="*/ 1862 w 1894"/>
                <a:gd name="T59" fmla="*/ 702 h 2237"/>
                <a:gd name="T60" fmla="*/ 1842 w 1894"/>
                <a:gd name="T61" fmla="*/ 776 h 2237"/>
                <a:gd name="T62" fmla="*/ 1817 w 1894"/>
                <a:gd name="T63" fmla="*/ 851 h 2237"/>
                <a:gd name="T64" fmla="*/ 1787 w 1894"/>
                <a:gd name="T65" fmla="*/ 929 h 2237"/>
                <a:gd name="T66" fmla="*/ 1752 w 1894"/>
                <a:gd name="T67" fmla="*/ 1008 h 2237"/>
                <a:gd name="T68" fmla="*/ 1712 w 1894"/>
                <a:gd name="T69" fmla="*/ 1088 h 2237"/>
                <a:gd name="T70" fmla="*/ 1666 w 1894"/>
                <a:gd name="T71" fmla="*/ 1169 h 2237"/>
                <a:gd name="T72" fmla="*/ 1614 w 1894"/>
                <a:gd name="T73" fmla="*/ 1251 h 2237"/>
                <a:gd name="T74" fmla="*/ 1558 w 1894"/>
                <a:gd name="T75" fmla="*/ 1334 h 2237"/>
                <a:gd name="T76" fmla="*/ 1495 w 1894"/>
                <a:gd name="T77" fmla="*/ 1417 h 2237"/>
                <a:gd name="T78" fmla="*/ 1426 w 1894"/>
                <a:gd name="T79" fmla="*/ 1501 h 2237"/>
                <a:gd name="T80" fmla="*/ 1349 w 1894"/>
                <a:gd name="T81" fmla="*/ 1586 h 2237"/>
                <a:gd name="T82" fmla="*/ 1269 w 1894"/>
                <a:gd name="T83" fmla="*/ 1669 h 2237"/>
                <a:gd name="T84" fmla="*/ 1181 w 1894"/>
                <a:gd name="T85" fmla="*/ 1753 h 2237"/>
                <a:gd name="T86" fmla="*/ 1086 w 1894"/>
                <a:gd name="T87" fmla="*/ 1835 h 2237"/>
                <a:gd name="T88" fmla="*/ 983 w 1894"/>
                <a:gd name="T89" fmla="*/ 1917 h 2237"/>
                <a:gd name="T90" fmla="*/ 875 w 1894"/>
                <a:gd name="T91" fmla="*/ 1999 h 2237"/>
                <a:gd name="T92" fmla="*/ 760 w 1894"/>
                <a:gd name="T93" fmla="*/ 2080 h 2237"/>
                <a:gd name="T94" fmla="*/ 638 w 1894"/>
                <a:gd name="T95" fmla="*/ 2159 h 2237"/>
                <a:gd name="T96" fmla="*/ 508 w 1894"/>
                <a:gd name="T97" fmla="*/ 2237 h 2237"/>
                <a:gd name="T98" fmla="*/ 0 w 1894"/>
                <a:gd name="T99" fmla="*/ 1652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4" h="2237">
                  <a:moveTo>
                    <a:pt x="0" y="1652"/>
                  </a:moveTo>
                  <a:lnTo>
                    <a:pt x="108" y="1548"/>
                  </a:lnTo>
                  <a:lnTo>
                    <a:pt x="216" y="1446"/>
                  </a:lnTo>
                  <a:lnTo>
                    <a:pt x="324" y="1342"/>
                  </a:lnTo>
                  <a:lnTo>
                    <a:pt x="432" y="1238"/>
                  </a:lnTo>
                  <a:lnTo>
                    <a:pt x="540" y="1136"/>
                  </a:lnTo>
                  <a:lnTo>
                    <a:pt x="648" y="1032"/>
                  </a:lnTo>
                  <a:lnTo>
                    <a:pt x="756" y="929"/>
                  </a:lnTo>
                  <a:lnTo>
                    <a:pt x="864" y="826"/>
                  </a:lnTo>
                  <a:lnTo>
                    <a:pt x="972" y="722"/>
                  </a:lnTo>
                  <a:lnTo>
                    <a:pt x="1080" y="620"/>
                  </a:lnTo>
                  <a:lnTo>
                    <a:pt x="1188" y="516"/>
                  </a:lnTo>
                  <a:lnTo>
                    <a:pt x="1296" y="413"/>
                  </a:lnTo>
                  <a:lnTo>
                    <a:pt x="1404" y="310"/>
                  </a:lnTo>
                  <a:lnTo>
                    <a:pt x="1512" y="206"/>
                  </a:lnTo>
                  <a:lnTo>
                    <a:pt x="1620" y="103"/>
                  </a:lnTo>
                  <a:lnTo>
                    <a:pt x="1728" y="0"/>
                  </a:lnTo>
                  <a:lnTo>
                    <a:pt x="1760" y="32"/>
                  </a:lnTo>
                  <a:lnTo>
                    <a:pt x="1788" y="68"/>
                  </a:lnTo>
                  <a:lnTo>
                    <a:pt x="1814" y="108"/>
                  </a:lnTo>
                  <a:lnTo>
                    <a:pt x="1837" y="153"/>
                  </a:lnTo>
                  <a:lnTo>
                    <a:pt x="1856" y="201"/>
                  </a:lnTo>
                  <a:lnTo>
                    <a:pt x="1872" y="253"/>
                  </a:lnTo>
                  <a:lnTo>
                    <a:pt x="1882" y="309"/>
                  </a:lnTo>
                  <a:lnTo>
                    <a:pt x="1889" y="368"/>
                  </a:lnTo>
                  <a:lnTo>
                    <a:pt x="1894" y="428"/>
                  </a:lnTo>
                  <a:lnTo>
                    <a:pt x="1892" y="493"/>
                  </a:lnTo>
                  <a:lnTo>
                    <a:pt x="1886" y="561"/>
                  </a:lnTo>
                  <a:lnTo>
                    <a:pt x="1876" y="630"/>
                  </a:lnTo>
                  <a:lnTo>
                    <a:pt x="1862" y="702"/>
                  </a:lnTo>
                  <a:lnTo>
                    <a:pt x="1842" y="776"/>
                  </a:lnTo>
                  <a:lnTo>
                    <a:pt x="1817" y="851"/>
                  </a:lnTo>
                  <a:lnTo>
                    <a:pt x="1787" y="929"/>
                  </a:lnTo>
                  <a:lnTo>
                    <a:pt x="1752" y="1008"/>
                  </a:lnTo>
                  <a:lnTo>
                    <a:pt x="1712" y="1088"/>
                  </a:lnTo>
                  <a:lnTo>
                    <a:pt x="1666" y="1169"/>
                  </a:lnTo>
                  <a:lnTo>
                    <a:pt x="1614" y="1251"/>
                  </a:lnTo>
                  <a:lnTo>
                    <a:pt x="1558" y="1334"/>
                  </a:lnTo>
                  <a:lnTo>
                    <a:pt x="1495" y="1417"/>
                  </a:lnTo>
                  <a:lnTo>
                    <a:pt x="1426" y="1501"/>
                  </a:lnTo>
                  <a:lnTo>
                    <a:pt x="1349" y="1586"/>
                  </a:lnTo>
                  <a:lnTo>
                    <a:pt x="1269" y="1669"/>
                  </a:lnTo>
                  <a:lnTo>
                    <a:pt x="1181" y="1753"/>
                  </a:lnTo>
                  <a:lnTo>
                    <a:pt x="1086" y="1835"/>
                  </a:lnTo>
                  <a:lnTo>
                    <a:pt x="983" y="1917"/>
                  </a:lnTo>
                  <a:lnTo>
                    <a:pt x="875" y="1999"/>
                  </a:lnTo>
                  <a:lnTo>
                    <a:pt x="760" y="2080"/>
                  </a:lnTo>
                  <a:lnTo>
                    <a:pt x="638" y="2159"/>
                  </a:lnTo>
                  <a:lnTo>
                    <a:pt x="508" y="2237"/>
                  </a:lnTo>
                  <a:lnTo>
                    <a:pt x="0" y="1652"/>
                  </a:lnTo>
                  <a:close/>
                </a:path>
              </a:pathLst>
            </a:custGeom>
            <a:solidFill>
              <a:srgbClr val="A3B1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1">
              <a:extLst>
                <a:ext uri="{FF2B5EF4-FFF2-40B4-BE49-F238E27FC236}">
                  <a16:creationId xmlns:a16="http://schemas.microsoft.com/office/drawing/2014/main" id="{80BC8EED-5174-4F83-9B34-6AFB092E744E}"/>
                </a:ext>
              </a:extLst>
            </p:cNvPr>
            <p:cNvSpPr>
              <a:spLocks/>
            </p:cNvSpPr>
            <p:nvPr/>
          </p:nvSpPr>
          <p:spPr bwMode="auto">
            <a:xfrm>
              <a:off x="215" y="2188"/>
              <a:ext cx="1752" cy="974"/>
            </a:xfrm>
            <a:custGeom>
              <a:avLst/>
              <a:gdLst>
                <a:gd name="T0" fmla="*/ 0 w 5257"/>
                <a:gd name="T1" fmla="*/ 292 h 2923"/>
                <a:gd name="T2" fmla="*/ 0 w 5257"/>
                <a:gd name="T3" fmla="*/ 398 h 2923"/>
                <a:gd name="T4" fmla="*/ 0 w 5257"/>
                <a:gd name="T5" fmla="*/ 501 h 2923"/>
                <a:gd name="T6" fmla="*/ 0 w 5257"/>
                <a:gd name="T7" fmla="*/ 607 h 2923"/>
                <a:gd name="T8" fmla="*/ 0 w 5257"/>
                <a:gd name="T9" fmla="*/ 712 h 2923"/>
                <a:gd name="T10" fmla="*/ 210 w 5257"/>
                <a:gd name="T11" fmla="*/ 591 h 2923"/>
                <a:gd name="T12" fmla="*/ 422 w 5257"/>
                <a:gd name="T13" fmla="*/ 501 h 2923"/>
                <a:gd name="T14" fmla="*/ 635 w 5257"/>
                <a:gd name="T15" fmla="*/ 442 h 2923"/>
                <a:gd name="T16" fmla="*/ 848 w 5257"/>
                <a:gd name="T17" fmla="*/ 411 h 2923"/>
                <a:gd name="T18" fmla="*/ 1058 w 5257"/>
                <a:gd name="T19" fmla="*/ 401 h 2923"/>
                <a:gd name="T20" fmla="*/ 1267 w 5257"/>
                <a:gd name="T21" fmla="*/ 412 h 2923"/>
                <a:gd name="T22" fmla="*/ 1471 w 5257"/>
                <a:gd name="T23" fmla="*/ 439 h 2923"/>
                <a:gd name="T24" fmla="*/ 1672 w 5257"/>
                <a:gd name="T25" fmla="*/ 481 h 2923"/>
                <a:gd name="T26" fmla="*/ 1867 w 5257"/>
                <a:gd name="T27" fmla="*/ 533 h 2923"/>
                <a:gd name="T28" fmla="*/ 2055 w 5257"/>
                <a:gd name="T29" fmla="*/ 594 h 2923"/>
                <a:gd name="T30" fmla="*/ 2235 w 5257"/>
                <a:gd name="T31" fmla="*/ 657 h 2923"/>
                <a:gd name="T32" fmla="*/ 2406 w 5257"/>
                <a:gd name="T33" fmla="*/ 722 h 2923"/>
                <a:gd name="T34" fmla="*/ 2718 w 5257"/>
                <a:gd name="T35" fmla="*/ 842 h 2923"/>
                <a:gd name="T36" fmla="*/ 2858 w 5257"/>
                <a:gd name="T37" fmla="*/ 891 h 2923"/>
                <a:gd name="T38" fmla="*/ 2983 w 5257"/>
                <a:gd name="T39" fmla="*/ 928 h 2923"/>
                <a:gd name="T40" fmla="*/ 3175 w 5257"/>
                <a:gd name="T41" fmla="*/ 968 h 2923"/>
                <a:gd name="T42" fmla="*/ 3362 w 5257"/>
                <a:gd name="T43" fmla="*/ 1000 h 2923"/>
                <a:gd name="T44" fmla="*/ 3546 w 5257"/>
                <a:gd name="T45" fmla="*/ 1026 h 2923"/>
                <a:gd name="T46" fmla="*/ 3729 w 5257"/>
                <a:gd name="T47" fmla="*/ 1042 h 2923"/>
                <a:gd name="T48" fmla="*/ 3909 w 5257"/>
                <a:gd name="T49" fmla="*/ 1052 h 2923"/>
                <a:gd name="T50" fmla="*/ 4091 w 5257"/>
                <a:gd name="T51" fmla="*/ 1055 h 2923"/>
                <a:gd name="T52" fmla="*/ 4272 w 5257"/>
                <a:gd name="T53" fmla="*/ 1052 h 2923"/>
                <a:gd name="T54" fmla="*/ 4456 w 5257"/>
                <a:gd name="T55" fmla="*/ 1042 h 2923"/>
                <a:gd name="T56" fmla="*/ 4399 w 5257"/>
                <a:gd name="T57" fmla="*/ 1229 h 2923"/>
                <a:gd name="T58" fmla="*/ 4334 w 5257"/>
                <a:gd name="T59" fmla="*/ 1408 h 2923"/>
                <a:gd name="T60" fmla="*/ 4262 w 5257"/>
                <a:gd name="T61" fmla="*/ 1580 h 2923"/>
                <a:gd name="T62" fmla="*/ 4181 w 5257"/>
                <a:gd name="T63" fmla="*/ 1742 h 2923"/>
                <a:gd name="T64" fmla="*/ 4094 w 5257"/>
                <a:gd name="T65" fmla="*/ 1895 h 2923"/>
                <a:gd name="T66" fmla="*/ 3997 w 5257"/>
                <a:gd name="T67" fmla="*/ 2041 h 2923"/>
                <a:gd name="T68" fmla="*/ 3893 w 5257"/>
                <a:gd name="T69" fmla="*/ 2176 h 2923"/>
                <a:gd name="T70" fmla="*/ 3780 w 5257"/>
                <a:gd name="T71" fmla="*/ 2302 h 2923"/>
                <a:gd name="T72" fmla="*/ 3657 w 5257"/>
                <a:gd name="T73" fmla="*/ 2417 h 2923"/>
                <a:gd name="T74" fmla="*/ 3526 w 5257"/>
                <a:gd name="T75" fmla="*/ 2522 h 2923"/>
                <a:gd name="T76" fmla="*/ 3385 w 5257"/>
                <a:gd name="T77" fmla="*/ 2617 h 2923"/>
                <a:gd name="T78" fmla="*/ 3234 w 5257"/>
                <a:gd name="T79" fmla="*/ 2701 h 2923"/>
                <a:gd name="T80" fmla="*/ 3073 w 5257"/>
                <a:gd name="T81" fmla="*/ 2774 h 2923"/>
                <a:gd name="T82" fmla="*/ 2901 w 5257"/>
                <a:gd name="T83" fmla="*/ 2836 h 2923"/>
                <a:gd name="T84" fmla="*/ 2720 w 5257"/>
                <a:gd name="T85" fmla="*/ 2885 h 2923"/>
                <a:gd name="T86" fmla="*/ 2527 w 5257"/>
                <a:gd name="T87" fmla="*/ 2923 h 2923"/>
                <a:gd name="T88" fmla="*/ 5257 w 5257"/>
                <a:gd name="T89" fmla="*/ 1691 h 2923"/>
                <a:gd name="T90" fmla="*/ 1841 w 5257"/>
                <a:gd name="T91" fmla="*/ 0 h 2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57" h="2923">
                  <a:moveTo>
                    <a:pt x="432" y="13"/>
                  </a:moveTo>
                  <a:lnTo>
                    <a:pt x="0" y="292"/>
                  </a:lnTo>
                  <a:lnTo>
                    <a:pt x="0" y="344"/>
                  </a:lnTo>
                  <a:lnTo>
                    <a:pt x="0" y="398"/>
                  </a:lnTo>
                  <a:lnTo>
                    <a:pt x="0" y="450"/>
                  </a:lnTo>
                  <a:lnTo>
                    <a:pt x="0" y="501"/>
                  </a:lnTo>
                  <a:lnTo>
                    <a:pt x="0" y="555"/>
                  </a:lnTo>
                  <a:lnTo>
                    <a:pt x="0" y="607"/>
                  </a:lnTo>
                  <a:lnTo>
                    <a:pt x="0" y="660"/>
                  </a:lnTo>
                  <a:lnTo>
                    <a:pt x="0" y="712"/>
                  </a:lnTo>
                  <a:lnTo>
                    <a:pt x="105" y="647"/>
                  </a:lnTo>
                  <a:lnTo>
                    <a:pt x="210" y="591"/>
                  </a:lnTo>
                  <a:lnTo>
                    <a:pt x="316" y="542"/>
                  </a:lnTo>
                  <a:lnTo>
                    <a:pt x="422" y="501"/>
                  </a:lnTo>
                  <a:lnTo>
                    <a:pt x="528" y="468"/>
                  </a:lnTo>
                  <a:lnTo>
                    <a:pt x="635" y="442"/>
                  </a:lnTo>
                  <a:lnTo>
                    <a:pt x="741" y="424"/>
                  </a:lnTo>
                  <a:lnTo>
                    <a:pt x="848" y="411"/>
                  </a:lnTo>
                  <a:lnTo>
                    <a:pt x="953" y="403"/>
                  </a:lnTo>
                  <a:lnTo>
                    <a:pt x="1058" y="401"/>
                  </a:lnTo>
                  <a:lnTo>
                    <a:pt x="1163" y="403"/>
                  </a:lnTo>
                  <a:lnTo>
                    <a:pt x="1267" y="412"/>
                  </a:lnTo>
                  <a:lnTo>
                    <a:pt x="1369" y="424"/>
                  </a:lnTo>
                  <a:lnTo>
                    <a:pt x="1471" y="439"/>
                  </a:lnTo>
                  <a:lnTo>
                    <a:pt x="1572" y="460"/>
                  </a:lnTo>
                  <a:lnTo>
                    <a:pt x="1672" y="481"/>
                  </a:lnTo>
                  <a:lnTo>
                    <a:pt x="1771" y="507"/>
                  </a:lnTo>
                  <a:lnTo>
                    <a:pt x="1867" y="533"/>
                  </a:lnTo>
                  <a:lnTo>
                    <a:pt x="1962" y="563"/>
                  </a:lnTo>
                  <a:lnTo>
                    <a:pt x="2055" y="594"/>
                  </a:lnTo>
                  <a:lnTo>
                    <a:pt x="2145" y="625"/>
                  </a:lnTo>
                  <a:lnTo>
                    <a:pt x="2235" y="657"/>
                  </a:lnTo>
                  <a:lnTo>
                    <a:pt x="2322" y="690"/>
                  </a:lnTo>
                  <a:lnTo>
                    <a:pt x="2406" y="722"/>
                  </a:lnTo>
                  <a:lnTo>
                    <a:pt x="2569" y="785"/>
                  </a:lnTo>
                  <a:lnTo>
                    <a:pt x="2718" y="842"/>
                  </a:lnTo>
                  <a:lnTo>
                    <a:pt x="2790" y="868"/>
                  </a:lnTo>
                  <a:lnTo>
                    <a:pt x="2858" y="891"/>
                  </a:lnTo>
                  <a:lnTo>
                    <a:pt x="2923" y="911"/>
                  </a:lnTo>
                  <a:lnTo>
                    <a:pt x="2983" y="928"/>
                  </a:lnTo>
                  <a:lnTo>
                    <a:pt x="3080" y="950"/>
                  </a:lnTo>
                  <a:lnTo>
                    <a:pt x="3175" y="968"/>
                  </a:lnTo>
                  <a:lnTo>
                    <a:pt x="3270" y="986"/>
                  </a:lnTo>
                  <a:lnTo>
                    <a:pt x="3362" y="1000"/>
                  </a:lnTo>
                  <a:lnTo>
                    <a:pt x="3456" y="1015"/>
                  </a:lnTo>
                  <a:lnTo>
                    <a:pt x="3546" y="1026"/>
                  </a:lnTo>
                  <a:lnTo>
                    <a:pt x="3639" y="1035"/>
                  </a:lnTo>
                  <a:lnTo>
                    <a:pt x="3729" y="1042"/>
                  </a:lnTo>
                  <a:lnTo>
                    <a:pt x="3820" y="1048"/>
                  </a:lnTo>
                  <a:lnTo>
                    <a:pt x="3909" y="1052"/>
                  </a:lnTo>
                  <a:lnTo>
                    <a:pt x="4000" y="1055"/>
                  </a:lnTo>
                  <a:lnTo>
                    <a:pt x="4091" y="1055"/>
                  </a:lnTo>
                  <a:lnTo>
                    <a:pt x="4181" y="1055"/>
                  </a:lnTo>
                  <a:lnTo>
                    <a:pt x="4272" y="1052"/>
                  </a:lnTo>
                  <a:lnTo>
                    <a:pt x="4364" y="1048"/>
                  </a:lnTo>
                  <a:lnTo>
                    <a:pt x="4456" y="1042"/>
                  </a:lnTo>
                  <a:lnTo>
                    <a:pt x="4429" y="1137"/>
                  </a:lnTo>
                  <a:lnTo>
                    <a:pt x="4399" y="1229"/>
                  </a:lnTo>
                  <a:lnTo>
                    <a:pt x="4367" y="1320"/>
                  </a:lnTo>
                  <a:lnTo>
                    <a:pt x="4334" y="1408"/>
                  </a:lnTo>
                  <a:lnTo>
                    <a:pt x="4298" y="1495"/>
                  </a:lnTo>
                  <a:lnTo>
                    <a:pt x="4262" y="1580"/>
                  </a:lnTo>
                  <a:lnTo>
                    <a:pt x="4222" y="1662"/>
                  </a:lnTo>
                  <a:lnTo>
                    <a:pt x="4181" y="1742"/>
                  </a:lnTo>
                  <a:lnTo>
                    <a:pt x="4138" y="1820"/>
                  </a:lnTo>
                  <a:lnTo>
                    <a:pt x="4094" y="1895"/>
                  </a:lnTo>
                  <a:lnTo>
                    <a:pt x="4046" y="1969"/>
                  </a:lnTo>
                  <a:lnTo>
                    <a:pt x="3997" y="2041"/>
                  </a:lnTo>
                  <a:lnTo>
                    <a:pt x="3947" y="2110"/>
                  </a:lnTo>
                  <a:lnTo>
                    <a:pt x="3893" y="2176"/>
                  </a:lnTo>
                  <a:lnTo>
                    <a:pt x="3837" y="2240"/>
                  </a:lnTo>
                  <a:lnTo>
                    <a:pt x="3780" y="2302"/>
                  </a:lnTo>
                  <a:lnTo>
                    <a:pt x="3719" y="2361"/>
                  </a:lnTo>
                  <a:lnTo>
                    <a:pt x="3657" y="2417"/>
                  </a:lnTo>
                  <a:lnTo>
                    <a:pt x="3592" y="2472"/>
                  </a:lnTo>
                  <a:lnTo>
                    <a:pt x="3526" y="2522"/>
                  </a:lnTo>
                  <a:lnTo>
                    <a:pt x="3456" y="2571"/>
                  </a:lnTo>
                  <a:lnTo>
                    <a:pt x="3385" y="2617"/>
                  </a:lnTo>
                  <a:lnTo>
                    <a:pt x="3310" y="2661"/>
                  </a:lnTo>
                  <a:lnTo>
                    <a:pt x="3234" y="2701"/>
                  </a:lnTo>
                  <a:lnTo>
                    <a:pt x="3155" y="2740"/>
                  </a:lnTo>
                  <a:lnTo>
                    <a:pt x="3073" y="2774"/>
                  </a:lnTo>
                  <a:lnTo>
                    <a:pt x="2988" y="2806"/>
                  </a:lnTo>
                  <a:lnTo>
                    <a:pt x="2901" y="2836"/>
                  </a:lnTo>
                  <a:lnTo>
                    <a:pt x="2812" y="2862"/>
                  </a:lnTo>
                  <a:lnTo>
                    <a:pt x="2720" y="2885"/>
                  </a:lnTo>
                  <a:lnTo>
                    <a:pt x="2625" y="2906"/>
                  </a:lnTo>
                  <a:lnTo>
                    <a:pt x="2527" y="2923"/>
                  </a:lnTo>
                  <a:lnTo>
                    <a:pt x="3631" y="2898"/>
                  </a:lnTo>
                  <a:lnTo>
                    <a:pt x="5257" y="1691"/>
                  </a:lnTo>
                  <a:lnTo>
                    <a:pt x="4952" y="330"/>
                  </a:lnTo>
                  <a:lnTo>
                    <a:pt x="1841" y="0"/>
                  </a:lnTo>
                  <a:lnTo>
                    <a:pt x="432" y="13"/>
                  </a:lnTo>
                  <a:close/>
                </a:path>
              </a:pathLst>
            </a:custGeom>
            <a:solidFill>
              <a:srgbClr val="A3B1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2">
              <a:extLst>
                <a:ext uri="{FF2B5EF4-FFF2-40B4-BE49-F238E27FC236}">
                  <a16:creationId xmlns:a16="http://schemas.microsoft.com/office/drawing/2014/main" id="{197B6C9B-AF99-4CF9-8555-A6D7D0BEAD92}"/>
                </a:ext>
              </a:extLst>
            </p:cNvPr>
            <p:cNvSpPr>
              <a:spLocks/>
            </p:cNvSpPr>
            <p:nvPr/>
          </p:nvSpPr>
          <p:spPr bwMode="auto">
            <a:xfrm>
              <a:off x="215" y="1204"/>
              <a:ext cx="2465" cy="1999"/>
            </a:xfrm>
            <a:custGeom>
              <a:avLst/>
              <a:gdLst>
                <a:gd name="T0" fmla="*/ 5878 w 7396"/>
                <a:gd name="T1" fmla="*/ 1956 h 5996"/>
                <a:gd name="T2" fmla="*/ 5732 w 7396"/>
                <a:gd name="T3" fmla="*/ 1982 h 5996"/>
                <a:gd name="T4" fmla="*/ 5611 w 7396"/>
                <a:gd name="T5" fmla="*/ 1952 h 5996"/>
                <a:gd name="T6" fmla="*/ 5511 w 7396"/>
                <a:gd name="T7" fmla="*/ 1854 h 5996"/>
                <a:gd name="T8" fmla="*/ 5430 w 7396"/>
                <a:gd name="T9" fmla="*/ 1683 h 5996"/>
                <a:gd name="T10" fmla="*/ 5246 w 7396"/>
                <a:gd name="T11" fmla="*/ 1149 h 5996"/>
                <a:gd name="T12" fmla="*/ 4726 w 7396"/>
                <a:gd name="T13" fmla="*/ 529 h 5996"/>
                <a:gd name="T14" fmla="*/ 3981 w 7396"/>
                <a:gd name="T15" fmla="*/ 162 h 5996"/>
                <a:gd name="T16" fmla="*/ 3093 w 7396"/>
                <a:gd name="T17" fmla="*/ 9 h 5996"/>
                <a:gd name="T18" fmla="*/ 2137 w 7396"/>
                <a:gd name="T19" fmla="*/ 35 h 5996"/>
                <a:gd name="T20" fmla="*/ 1594 w 7396"/>
                <a:gd name="T21" fmla="*/ 217 h 5996"/>
                <a:gd name="T22" fmla="*/ 2832 w 7396"/>
                <a:gd name="T23" fmla="*/ 620 h 5996"/>
                <a:gd name="T24" fmla="*/ 3613 w 7396"/>
                <a:gd name="T25" fmla="*/ 1152 h 5996"/>
                <a:gd name="T26" fmla="*/ 3915 w 7396"/>
                <a:gd name="T27" fmla="*/ 1726 h 5996"/>
                <a:gd name="T28" fmla="*/ 3716 w 7396"/>
                <a:gd name="T29" fmla="*/ 2255 h 5996"/>
                <a:gd name="T30" fmla="*/ 2992 w 7396"/>
                <a:gd name="T31" fmla="*/ 2650 h 5996"/>
                <a:gd name="T32" fmla="*/ 2426 w 7396"/>
                <a:gd name="T33" fmla="*/ 2730 h 5996"/>
                <a:gd name="T34" fmla="*/ 1957 w 7396"/>
                <a:gd name="T35" fmla="*/ 2647 h 5996"/>
                <a:gd name="T36" fmla="*/ 1471 w 7396"/>
                <a:gd name="T37" fmla="*/ 2435 h 5996"/>
                <a:gd name="T38" fmla="*/ 953 w 7396"/>
                <a:gd name="T39" fmla="*/ 2105 h 5996"/>
                <a:gd name="T40" fmla="*/ 384 w 7396"/>
                <a:gd name="T41" fmla="*/ 1661 h 5996"/>
                <a:gd name="T42" fmla="*/ 125 w 7396"/>
                <a:gd name="T43" fmla="*/ 1616 h 5996"/>
                <a:gd name="T44" fmla="*/ 184 w 7396"/>
                <a:gd name="T45" fmla="*/ 2017 h 5996"/>
                <a:gd name="T46" fmla="*/ 193 w 7396"/>
                <a:gd name="T47" fmla="*/ 2379 h 5996"/>
                <a:gd name="T48" fmla="*/ 158 w 7396"/>
                <a:gd name="T49" fmla="*/ 2710 h 5996"/>
                <a:gd name="T50" fmla="*/ 86 w 7396"/>
                <a:gd name="T51" fmla="*/ 3011 h 5996"/>
                <a:gd name="T52" fmla="*/ 135 w 7396"/>
                <a:gd name="T53" fmla="*/ 3222 h 5996"/>
                <a:gd name="T54" fmla="*/ 838 w 7396"/>
                <a:gd name="T55" fmla="*/ 3171 h 5996"/>
                <a:gd name="T56" fmla="*/ 1388 w 7396"/>
                <a:gd name="T57" fmla="*/ 3236 h 5996"/>
                <a:gd name="T58" fmla="*/ 1852 w 7396"/>
                <a:gd name="T59" fmla="*/ 3372 h 5996"/>
                <a:gd name="T60" fmla="*/ 2442 w 7396"/>
                <a:gd name="T61" fmla="*/ 3587 h 5996"/>
                <a:gd name="T62" fmla="*/ 2939 w 7396"/>
                <a:gd name="T63" fmla="*/ 3721 h 5996"/>
                <a:gd name="T64" fmla="*/ 3443 w 7396"/>
                <a:gd name="T65" fmla="*/ 3791 h 5996"/>
                <a:gd name="T66" fmla="*/ 4023 w 7396"/>
                <a:gd name="T67" fmla="*/ 3784 h 5996"/>
                <a:gd name="T68" fmla="*/ 4485 w 7396"/>
                <a:gd name="T69" fmla="*/ 3749 h 5996"/>
                <a:gd name="T70" fmla="*/ 4658 w 7396"/>
                <a:gd name="T71" fmla="*/ 3778 h 5996"/>
                <a:gd name="T72" fmla="*/ 4760 w 7396"/>
                <a:gd name="T73" fmla="*/ 3849 h 5996"/>
                <a:gd name="T74" fmla="*/ 4804 w 7396"/>
                <a:gd name="T75" fmla="*/ 3948 h 5996"/>
                <a:gd name="T76" fmla="*/ 4801 w 7396"/>
                <a:gd name="T77" fmla="*/ 4071 h 5996"/>
                <a:gd name="T78" fmla="*/ 4687 w 7396"/>
                <a:gd name="T79" fmla="*/ 4414 h 5996"/>
                <a:gd name="T80" fmla="*/ 4433 w 7396"/>
                <a:gd name="T81" fmla="*/ 4839 h 5996"/>
                <a:gd name="T82" fmla="*/ 4075 w 7396"/>
                <a:gd name="T83" fmla="*/ 5208 h 5996"/>
                <a:gd name="T84" fmla="*/ 3614 w 7396"/>
                <a:gd name="T85" fmla="*/ 5515 h 5996"/>
                <a:gd name="T86" fmla="*/ 3050 w 7396"/>
                <a:gd name="T87" fmla="*/ 5751 h 5996"/>
                <a:gd name="T88" fmla="*/ 2633 w 7396"/>
                <a:gd name="T89" fmla="*/ 5920 h 5996"/>
                <a:gd name="T90" fmla="*/ 3505 w 7396"/>
                <a:gd name="T91" fmla="*/ 5992 h 5996"/>
                <a:gd name="T92" fmla="*/ 4412 w 7396"/>
                <a:gd name="T93" fmla="*/ 5822 h 5996"/>
                <a:gd name="T94" fmla="*/ 5227 w 7396"/>
                <a:gd name="T95" fmla="*/ 5375 h 5996"/>
                <a:gd name="T96" fmla="*/ 5826 w 7396"/>
                <a:gd name="T97" fmla="*/ 4624 h 5996"/>
                <a:gd name="T98" fmla="*/ 6081 w 7396"/>
                <a:gd name="T99" fmla="*/ 3536 h 5996"/>
                <a:gd name="T100" fmla="*/ 6484 w 7396"/>
                <a:gd name="T101" fmla="*/ 3173 h 5996"/>
                <a:gd name="T102" fmla="*/ 6893 w 7396"/>
                <a:gd name="T103" fmla="*/ 2869 h 5996"/>
                <a:gd name="T104" fmla="*/ 7197 w 7396"/>
                <a:gd name="T105" fmla="*/ 2484 h 5996"/>
                <a:gd name="T106" fmla="*/ 7368 w 7396"/>
                <a:gd name="T107" fmla="*/ 2075 h 5996"/>
                <a:gd name="T108" fmla="*/ 7378 w 7396"/>
                <a:gd name="T109" fmla="*/ 1706 h 5996"/>
                <a:gd name="T110" fmla="*/ 7260 w 7396"/>
                <a:gd name="T111" fmla="*/ 1501 h 5996"/>
                <a:gd name="T112" fmla="*/ 7132 w 7396"/>
                <a:gd name="T113" fmla="*/ 1439 h 5996"/>
                <a:gd name="T114" fmla="*/ 6959 w 7396"/>
                <a:gd name="T115" fmla="*/ 1445 h 5996"/>
                <a:gd name="T116" fmla="*/ 6719 w 7396"/>
                <a:gd name="T117" fmla="*/ 1525 h 5996"/>
                <a:gd name="T118" fmla="*/ 6385 w 7396"/>
                <a:gd name="T119" fmla="*/ 1690 h 5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96" h="5996">
                  <a:moveTo>
                    <a:pt x="6019" y="1896"/>
                  </a:moveTo>
                  <a:lnTo>
                    <a:pt x="5989" y="1912"/>
                  </a:lnTo>
                  <a:lnTo>
                    <a:pt x="5960" y="1925"/>
                  </a:lnTo>
                  <a:lnTo>
                    <a:pt x="5931" y="1936"/>
                  </a:lnTo>
                  <a:lnTo>
                    <a:pt x="5904" y="1948"/>
                  </a:lnTo>
                  <a:lnTo>
                    <a:pt x="5878" y="1956"/>
                  </a:lnTo>
                  <a:lnTo>
                    <a:pt x="5852" y="1965"/>
                  </a:lnTo>
                  <a:lnTo>
                    <a:pt x="5826" y="1971"/>
                  </a:lnTo>
                  <a:lnTo>
                    <a:pt x="5801" y="1977"/>
                  </a:lnTo>
                  <a:lnTo>
                    <a:pt x="5778" y="1981"/>
                  </a:lnTo>
                  <a:lnTo>
                    <a:pt x="5754" y="1982"/>
                  </a:lnTo>
                  <a:lnTo>
                    <a:pt x="5732" y="1982"/>
                  </a:lnTo>
                  <a:lnTo>
                    <a:pt x="5711" y="1982"/>
                  </a:lnTo>
                  <a:lnTo>
                    <a:pt x="5689" y="1979"/>
                  </a:lnTo>
                  <a:lnTo>
                    <a:pt x="5669" y="1975"/>
                  </a:lnTo>
                  <a:lnTo>
                    <a:pt x="5649" y="1969"/>
                  </a:lnTo>
                  <a:lnTo>
                    <a:pt x="5630" y="1961"/>
                  </a:lnTo>
                  <a:lnTo>
                    <a:pt x="5611" y="1952"/>
                  </a:lnTo>
                  <a:lnTo>
                    <a:pt x="5593" y="1941"/>
                  </a:lnTo>
                  <a:lnTo>
                    <a:pt x="5575" y="1926"/>
                  </a:lnTo>
                  <a:lnTo>
                    <a:pt x="5558" y="1912"/>
                  </a:lnTo>
                  <a:lnTo>
                    <a:pt x="5542" y="1894"/>
                  </a:lnTo>
                  <a:lnTo>
                    <a:pt x="5526" y="1876"/>
                  </a:lnTo>
                  <a:lnTo>
                    <a:pt x="5511" y="1854"/>
                  </a:lnTo>
                  <a:lnTo>
                    <a:pt x="5496" y="1831"/>
                  </a:lnTo>
                  <a:lnTo>
                    <a:pt x="5482" y="1805"/>
                  </a:lnTo>
                  <a:lnTo>
                    <a:pt x="5469" y="1778"/>
                  </a:lnTo>
                  <a:lnTo>
                    <a:pt x="5456" y="1749"/>
                  </a:lnTo>
                  <a:lnTo>
                    <a:pt x="5443" y="1716"/>
                  </a:lnTo>
                  <a:lnTo>
                    <a:pt x="5430" y="1683"/>
                  </a:lnTo>
                  <a:lnTo>
                    <a:pt x="5418" y="1645"/>
                  </a:lnTo>
                  <a:lnTo>
                    <a:pt x="5407" y="1608"/>
                  </a:lnTo>
                  <a:lnTo>
                    <a:pt x="5397" y="1566"/>
                  </a:lnTo>
                  <a:lnTo>
                    <a:pt x="5355" y="1419"/>
                  </a:lnTo>
                  <a:lnTo>
                    <a:pt x="5305" y="1280"/>
                  </a:lnTo>
                  <a:lnTo>
                    <a:pt x="5246" y="1149"/>
                  </a:lnTo>
                  <a:lnTo>
                    <a:pt x="5178" y="1028"/>
                  </a:lnTo>
                  <a:lnTo>
                    <a:pt x="5102" y="913"/>
                  </a:lnTo>
                  <a:lnTo>
                    <a:pt x="5018" y="806"/>
                  </a:lnTo>
                  <a:lnTo>
                    <a:pt x="4927" y="707"/>
                  </a:lnTo>
                  <a:lnTo>
                    <a:pt x="4829" y="614"/>
                  </a:lnTo>
                  <a:lnTo>
                    <a:pt x="4726" y="529"/>
                  </a:lnTo>
                  <a:lnTo>
                    <a:pt x="4615" y="452"/>
                  </a:lnTo>
                  <a:lnTo>
                    <a:pt x="4498" y="381"/>
                  </a:lnTo>
                  <a:lnTo>
                    <a:pt x="4377" y="316"/>
                  </a:lnTo>
                  <a:lnTo>
                    <a:pt x="4251" y="258"/>
                  </a:lnTo>
                  <a:lnTo>
                    <a:pt x="4118" y="207"/>
                  </a:lnTo>
                  <a:lnTo>
                    <a:pt x="3981" y="162"/>
                  </a:lnTo>
                  <a:lnTo>
                    <a:pt x="3842" y="123"/>
                  </a:lnTo>
                  <a:lnTo>
                    <a:pt x="3698" y="88"/>
                  </a:lnTo>
                  <a:lnTo>
                    <a:pt x="3551" y="61"/>
                  </a:lnTo>
                  <a:lnTo>
                    <a:pt x="3401" y="38"/>
                  </a:lnTo>
                  <a:lnTo>
                    <a:pt x="3248" y="21"/>
                  </a:lnTo>
                  <a:lnTo>
                    <a:pt x="3093" y="9"/>
                  </a:lnTo>
                  <a:lnTo>
                    <a:pt x="2936" y="2"/>
                  </a:lnTo>
                  <a:lnTo>
                    <a:pt x="2777" y="0"/>
                  </a:lnTo>
                  <a:lnTo>
                    <a:pt x="2619" y="2"/>
                  </a:lnTo>
                  <a:lnTo>
                    <a:pt x="2458" y="9"/>
                  </a:lnTo>
                  <a:lnTo>
                    <a:pt x="2298" y="21"/>
                  </a:lnTo>
                  <a:lnTo>
                    <a:pt x="2137" y="35"/>
                  </a:lnTo>
                  <a:lnTo>
                    <a:pt x="1977" y="55"/>
                  </a:lnTo>
                  <a:lnTo>
                    <a:pt x="1817" y="78"/>
                  </a:lnTo>
                  <a:lnTo>
                    <a:pt x="1659" y="104"/>
                  </a:lnTo>
                  <a:lnTo>
                    <a:pt x="1502" y="135"/>
                  </a:lnTo>
                  <a:lnTo>
                    <a:pt x="1346" y="168"/>
                  </a:lnTo>
                  <a:lnTo>
                    <a:pt x="1594" y="217"/>
                  </a:lnTo>
                  <a:lnTo>
                    <a:pt x="1831" y="271"/>
                  </a:lnTo>
                  <a:lnTo>
                    <a:pt x="2056" y="331"/>
                  </a:lnTo>
                  <a:lnTo>
                    <a:pt x="2269" y="397"/>
                  </a:lnTo>
                  <a:lnTo>
                    <a:pt x="2469" y="466"/>
                  </a:lnTo>
                  <a:lnTo>
                    <a:pt x="2656" y="541"/>
                  </a:lnTo>
                  <a:lnTo>
                    <a:pt x="2832" y="620"/>
                  </a:lnTo>
                  <a:lnTo>
                    <a:pt x="2993" y="701"/>
                  </a:lnTo>
                  <a:lnTo>
                    <a:pt x="3143" y="787"/>
                  </a:lnTo>
                  <a:lnTo>
                    <a:pt x="3280" y="875"/>
                  </a:lnTo>
                  <a:lnTo>
                    <a:pt x="3404" y="965"/>
                  </a:lnTo>
                  <a:lnTo>
                    <a:pt x="3515" y="1058"/>
                  </a:lnTo>
                  <a:lnTo>
                    <a:pt x="3613" y="1152"/>
                  </a:lnTo>
                  <a:lnTo>
                    <a:pt x="3698" y="1247"/>
                  </a:lnTo>
                  <a:lnTo>
                    <a:pt x="3768" y="1342"/>
                  </a:lnTo>
                  <a:lnTo>
                    <a:pt x="3826" y="1439"/>
                  </a:lnTo>
                  <a:lnTo>
                    <a:pt x="3869" y="1535"/>
                  </a:lnTo>
                  <a:lnTo>
                    <a:pt x="3899" y="1631"/>
                  </a:lnTo>
                  <a:lnTo>
                    <a:pt x="3915" y="1726"/>
                  </a:lnTo>
                  <a:lnTo>
                    <a:pt x="3918" y="1819"/>
                  </a:lnTo>
                  <a:lnTo>
                    <a:pt x="3906" y="1912"/>
                  </a:lnTo>
                  <a:lnTo>
                    <a:pt x="3880" y="2001"/>
                  </a:lnTo>
                  <a:lnTo>
                    <a:pt x="3840" y="2089"/>
                  </a:lnTo>
                  <a:lnTo>
                    <a:pt x="3785" y="2173"/>
                  </a:lnTo>
                  <a:lnTo>
                    <a:pt x="3716" y="2255"/>
                  </a:lnTo>
                  <a:lnTo>
                    <a:pt x="3633" y="2331"/>
                  </a:lnTo>
                  <a:lnTo>
                    <a:pt x="3533" y="2405"/>
                  </a:lnTo>
                  <a:lnTo>
                    <a:pt x="3421" y="2474"/>
                  </a:lnTo>
                  <a:lnTo>
                    <a:pt x="3293" y="2539"/>
                  </a:lnTo>
                  <a:lnTo>
                    <a:pt x="3150" y="2596"/>
                  </a:lnTo>
                  <a:lnTo>
                    <a:pt x="2992" y="2650"/>
                  </a:lnTo>
                  <a:lnTo>
                    <a:pt x="2819" y="2697"/>
                  </a:lnTo>
                  <a:lnTo>
                    <a:pt x="2740" y="2712"/>
                  </a:lnTo>
                  <a:lnTo>
                    <a:pt x="2661" y="2722"/>
                  </a:lnTo>
                  <a:lnTo>
                    <a:pt x="2582" y="2729"/>
                  </a:lnTo>
                  <a:lnTo>
                    <a:pt x="2504" y="2732"/>
                  </a:lnTo>
                  <a:lnTo>
                    <a:pt x="2426" y="2730"/>
                  </a:lnTo>
                  <a:lnTo>
                    <a:pt x="2348" y="2726"/>
                  </a:lnTo>
                  <a:lnTo>
                    <a:pt x="2271" y="2717"/>
                  </a:lnTo>
                  <a:lnTo>
                    <a:pt x="2191" y="2706"/>
                  </a:lnTo>
                  <a:lnTo>
                    <a:pt x="2114" y="2690"/>
                  </a:lnTo>
                  <a:lnTo>
                    <a:pt x="2034" y="2670"/>
                  </a:lnTo>
                  <a:lnTo>
                    <a:pt x="1957" y="2647"/>
                  </a:lnTo>
                  <a:lnTo>
                    <a:pt x="1876" y="2621"/>
                  </a:lnTo>
                  <a:lnTo>
                    <a:pt x="1797" y="2591"/>
                  </a:lnTo>
                  <a:lnTo>
                    <a:pt x="1716" y="2557"/>
                  </a:lnTo>
                  <a:lnTo>
                    <a:pt x="1636" y="2520"/>
                  </a:lnTo>
                  <a:lnTo>
                    <a:pt x="1553" y="2480"/>
                  </a:lnTo>
                  <a:lnTo>
                    <a:pt x="1471" y="2435"/>
                  </a:lnTo>
                  <a:lnTo>
                    <a:pt x="1388" y="2389"/>
                  </a:lnTo>
                  <a:lnTo>
                    <a:pt x="1303" y="2338"/>
                  </a:lnTo>
                  <a:lnTo>
                    <a:pt x="1216" y="2285"/>
                  </a:lnTo>
                  <a:lnTo>
                    <a:pt x="1130" y="2227"/>
                  </a:lnTo>
                  <a:lnTo>
                    <a:pt x="1042" y="2167"/>
                  </a:lnTo>
                  <a:lnTo>
                    <a:pt x="953" y="2105"/>
                  </a:lnTo>
                  <a:lnTo>
                    <a:pt x="862" y="2039"/>
                  </a:lnTo>
                  <a:lnTo>
                    <a:pt x="770" y="1969"/>
                  </a:lnTo>
                  <a:lnTo>
                    <a:pt x="676" y="1896"/>
                  </a:lnTo>
                  <a:lnTo>
                    <a:pt x="580" y="1821"/>
                  </a:lnTo>
                  <a:lnTo>
                    <a:pt x="484" y="1743"/>
                  </a:lnTo>
                  <a:lnTo>
                    <a:pt x="384" y="1661"/>
                  </a:lnTo>
                  <a:lnTo>
                    <a:pt x="283" y="1577"/>
                  </a:lnTo>
                  <a:lnTo>
                    <a:pt x="181" y="1491"/>
                  </a:lnTo>
                  <a:lnTo>
                    <a:pt x="76" y="1400"/>
                  </a:lnTo>
                  <a:lnTo>
                    <a:pt x="93" y="1474"/>
                  </a:lnTo>
                  <a:lnTo>
                    <a:pt x="111" y="1546"/>
                  </a:lnTo>
                  <a:lnTo>
                    <a:pt x="125" y="1616"/>
                  </a:lnTo>
                  <a:lnTo>
                    <a:pt x="139" y="1685"/>
                  </a:lnTo>
                  <a:lnTo>
                    <a:pt x="151" y="1753"/>
                  </a:lnTo>
                  <a:lnTo>
                    <a:pt x="161" y="1821"/>
                  </a:lnTo>
                  <a:lnTo>
                    <a:pt x="170" y="1887"/>
                  </a:lnTo>
                  <a:lnTo>
                    <a:pt x="178" y="1952"/>
                  </a:lnTo>
                  <a:lnTo>
                    <a:pt x="184" y="2017"/>
                  </a:lnTo>
                  <a:lnTo>
                    <a:pt x="188" y="2079"/>
                  </a:lnTo>
                  <a:lnTo>
                    <a:pt x="193" y="2141"/>
                  </a:lnTo>
                  <a:lnTo>
                    <a:pt x="194" y="2203"/>
                  </a:lnTo>
                  <a:lnTo>
                    <a:pt x="196" y="2262"/>
                  </a:lnTo>
                  <a:lnTo>
                    <a:pt x="194" y="2321"/>
                  </a:lnTo>
                  <a:lnTo>
                    <a:pt x="193" y="2379"/>
                  </a:lnTo>
                  <a:lnTo>
                    <a:pt x="190" y="2436"/>
                  </a:lnTo>
                  <a:lnTo>
                    <a:pt x="185" y="2493"/>
                  </a:lnTo>
                  <a:lnTo>
                    <a:pt x="181" y="2549"/>
                  </a:lnTo>
                  <a:lnTo>
                    <a:pt x="174" y="2604"/>
                  </a:lnTo>
                  <a:lnTo>
                    <a:pt x="167" y="2657"/>
                  </a:lnTo>
                  <a:lnTo>
                    <a:pt x="158" y="2710"/>
                  </a:lnTo>
                  <a:lnTo>
                    <a:pt x="148" y="2762"/>
                  </a:lnTo>
                  <a:lnTo>
                    <a:pt x="138" y="2813"/>
                  </a:lnTo>
                  <a:lnTo>
                    <a:pt x="126" y="2863"/>
                  </a:lnTo>
                  <a:lnTo>
                    <a:pt x="113" y="2913"/>
                  </a:lnTo>
                  <a:lnTo>
                    <a:pt x="100" y="2962"/>
                  </a:lnTo>
                  <a:lnTo>
                    <a:pt x="86" y="3011"/>
                  </a:lnTo>
                  <a:lnTo>
                    <a:pt x="70" y="3059"/>
                  </a:lnTo>
                  <a:lnTo>
                    <a:pt x="53" y="3107"/>
                  </a:lnTo>
                  <a:lnTo>
                    <a:pt x="36" y="3153"/>
                  </a:lnTo>
                  <a:lnTo>
                    <a:pt x="18" y="3199"/>
                  </a:lnTo>
                  <a:lnTo>
                    <a:pt x="0" y="3243"/>
                  </a:lnTo>
                  <a:lnTo>
                    <a:pt x="135" y="3222"/>
                  </a:lnTo>
                  <a:lnTo>
                    <a:pt x="266" y="3203"/>
                  </a:lnTo>
                  <a:lnTo>
                    <a:pt x="390" y="3189"/>
                  </a:lnTo>
                  <a:lnTo>
                    <a:pt x="509" y="3180"/>
                  </a:lnTo>
                  <a:lnTo>
                    <a:pt x="623" y="3173"/>
                  </a:lnTo>
                  <a:lnTo>
                    <a:pt x="733" y="3171"/>
                  </a:lnTo>
                  <a:lnTo>
                    <a:pt x="838" y="3171"/>
                  </a:lnTo>
                  <a:lnTo>
                    <a:pt x="939" y="3176"/>
                  </a:lnTo>
                  <a:lnTo>
                    <a:pt x="1035" y="3183"/>
                  </a:lnTo>
                  <a:lnTo>
                    <a:pt x="1127" y="3192"/>
                  </a:lnTo>
                  <a:lnTo>
                    <a:pt x="1218" y="3205"/>
                  </a:lnTo>
                  <a:lnTo>
                    <a:pt x="1304" y="3219"/>
                  </a:lnTo>
                  <a:lnTo>
                    <a:pt x="1388" y="3236"/>
                  </a:lnTo>
                  <a:lnTo>
                    <a:pt x="1470" y="3255"/>
                  </a:lnTo>
                  <a:lnTo>
                    <a:pt x="1549" y="3275"/>
                  </a:lnTo>
                  <a:lnTo>
                    <a:pt x="1627" y="3297"/>
                  </a:lnTo>
                  <a:lnTo>
                    <a:pt x="1703" y="3321"/>
                  </a:lnTo>
                  <a:lnTo>
                    <a:pt x="1777" y="3346"/>
                  </a:lnTo>
                  <a:lnTo>
                    <a:pt x="1852" y="3372"/>
                  </a:lnTo>
                  <a:lnTo>
                    <a:pt x="1924" y="3398"/>
                  </a:lnTo>
                  <a:lnTo>
                    <a:pt x="2069" y="3452"/>
                  </a:lnTo>
                  <a:lnTo>
                    <a:pt x="2216" y="3507"/>
                  </a:lnTo>
                  <a:lnTo>
                    <a:pt x="2291" y="3535"/>
                  </a:lnTo>
                  <a:lnTo>
                    <a:pt x="2366" y="3561"/>
                  </a:lnTo>
                  <a:lnTo>
                    <a:pt x="2442" y="3587"/>
                  </a:lnTo>
                  <a:lnTo>
                    <a:pt x="2521" y="3612"/>
                  </a:lnTo>
                  <a:lnTo>
                    <a:pt x="2600" y="3637"/>
                  </a:lnTo>
                  <a:lnTo>
                    <a:pt x="2684" y="3660"/>
                  </a:lnTo>
                  <a:lnTo>
                    <a:pt x="2769" y="3682"/>
                  </a:lnTo>
                  <a:lnTo>
                    <a:pt x="2857" y="3700"/>
                  </a:lnTo>
                  <a:lnTo>
                    <a:pt x="2939" y="3721"/>
                  </a:lnTo>
                  <a:lnTo>
                    <a:pt x="3021" y="3738"/>
                  </a:lnTo>
                  <a:lnTo>
                    <a:pt x="3103" y="3752"/>
                  </a:lnTo>
                  <a:lnTo>
                    <a:pt x="3186" y="3765"/>
                  </a:lnTo>
                  <a:lnTo>
                    <a:pt x="3270" y="3777"/>
                  </a:lnTo>
                  <a:lnTo>
                    <a:pt x="3355" y="3784"/>
                  </a:lnTo>
                  <a:lnTo>
                    <a:pt x="3443" y="3791"/>
                  </a:lnTo>
                  <a:lnTo>
                    <a:pt x="3531" y="3794"/>
                  </a:lnTo>
                  <a:lnTo>
                    <a:pt x="3623" y="3797"/>
                  </a:lnTo>
                  <a:lnTo>
                    <a:pt x="3718" y="3797"/>
                  </a:lnTo>
                  <a:lnTo>
                    <a:pt x="3816" y="3794"/>
                  </a:lnTo>
                  <a:lnTo>
                    <a:pt x="3916" y="3790"/>
                  </a:lnTo>
                  <a:lnTo>
                    <a:pt x="4023" y="3784"/>
                  </a:lnTo>
                  <a:lnTo>
                    <a:pt x="4132" y="3775"/>
                  </a:lnTo>
                  <a:lnTo>
                    <a:pt x="4248" y="3764"/>
                  </a:lnTo>
                  <a:lnTo>
                    <a:pt x="4367" y="3752"/>
                  </a:lnTo>
                  <a:lnTo>
                    <a:pt x="4409" y="3749"/>
                  </a:lnTo>
                  <a:lnTo>
                    <a:pt x="4448" y="3748"/>
                  </a:lnTo>
                  <a:lnTo>
                    <a:pt x="4485" y="3749"/>
                  </a:lnTo>
                  <a:lnTo>
                    <a:pt x="4520" y="3751"/>
                  </a:lnTo>
                  <a:lnTo>
                    <a:pt x="4552" y="3754"/>
                  </a:lnTo>
                  <a:lnTo>
                    <a:pt x="4582" y="3758"/>
                  </a:lnTo>
                  <a:lnTo>
                    <a:pt x="4609" y="3764"/>
                  </a:lnTo>
                  <a:lnTo>
                    <a:pt x="4635" y="3771"/>
                  </a:lnTo>
                  <a:lnTo>
                    <a:pt x="4658" y="3778"/>
                  </a:lnTo>
                  <a:lnTo>
                    <a:pt x="4680" y="3787"/>
                  </a:lnTo>
                  <a:lnTo>
                    <a:pt x="4700" y="3798"/>
                  </a:lnTo>
                  <a:lnTo>
                    <a:pt x="4717" y="3808"/>
                  </a:lnTo>
                  <a:lnTo>
                    <a:pt x="4733" y="3821"/>
                  </a:lnTo>
                  <a:lnTo>
                    <a:pt x="4747" y="3834"/>
                  </a:lnTo>
                  <a:lnTo>
                    <a:pt x="4760" y="3849"/>
                  </a:lnTo>
                  <a:lnTo>
                    <a:pt x="4770" y="3863"/>
                  </a:lnTo>
                  <a:lnTo>
                    <a:pt x="4780" y="3879"/>
                  </a:lnTo>
                  <a:lnTo>
                    <a:pt x="4788" y="3895"/>
                  </a:lnTo>
                  <a:lnTo>
                    <a:pt x="4795" y="3912"/>
                  </a:lnTo>
                  <a:lnTo>
                    <a:pt x="4799" y="3931"/>
                  </a:lnTo>
                  <a:lnTo>
                    <a:pt x="4804" y="3948"/>
                  </a:lnTo>
                  <a:lnTo>
                    <a:pt x="4805" y="3968"/>
                  </a:lnTo>
                  <a:lnTo>
                    <a:pt x="4806" y="3987"/>
                  </a:lnTo>
                  <a:lnTo>
                    <a:pt x="4806" y="4007"/>
                  </a:lnTo>
                  <a:lnTo>
                    <a:pt x="4806" y="4029"/>
                  </a:lnTo>
                  <a:lnTo>
                    <a:pt x="4804" y="4051"/>
                  </a:lnTo>
                  <a:lnTo>
                    <a:pt x="4801" y="4071"/>
                  </a:lnTo>
                  <a:lnTo>
                    <a:pt x="4798" y="4094"/>
                  </a:lnTo>
                  <a:lnTo>
                    <a:pt x="4788" y="4139"/>
                  </a:lnTo>
                  <a:lnTo>
                    <a:pt x="4775" y="4185"/>
                  </a:lnTo>
                  <a:lnTo>
                    <a:pt x="4747" y="4262"/>
                  </a:lnTo>
                  <a:lnTo>
                    <a:pt x="4719" y="4339"/>
                  </a:lnTo>
                  <a:lnTo>
                    <a:pt x="4687" y="4414"/>
                  </a:lnTo>
                  <a:lnTo>
                    <a:pt x="4652" y="4489"/>
                  </a:lnTo>
                  <a:lnTo>
                    <a:pt x="4613" y="4561"/>
                  </a:lnTo>
                  <a:lnTo>
                    <a:pt x="4573" y="4633"/>
                  </a:lnTo>
                  <a:lnTo>
                    <a:pt x="4530" y="4704"/>
                  </a:lnTo>
                  <a:lnTo>
                    <a:pt x="4482" y="4771"/>
                  </a:lnTo>
                  <a:lnTo>
                    <a:pt x="4433" y="4839"/>
                  </a:lnTo>
                  <a:lnTo>
                    <a:pt x="4380" y="4904"/>
                  </a:lnTo>
                  <a:lnTo>
                    <a:pt x="4325" y="4969"/>
                  </a:lnTo>
                  <a:lnTo>
                    <a:pt x="4268" y="5031"/>
                  </a:lnTo>
                  <a:lnTo>
                    <a:pt x="4206" y="5091"/>
                  </a:lnTo>
                  <a:lnTo>
                    <a:pt x="4143" y="5150"/>
                  </a:lnTo>
                  <a:lnTo>
                    <a:pt x="4075" y="5208"/>
                  </a:lnTo>
                  <a:lnTo>
                    <a:pt x="4006" y="5264"/>
                  </a:lnTo>
                  <a:lnTo>
                    <a:pt x="3934" y="5318"/>
                  </a:lnTo>
                  <a:lnTo>
                    <a:pt x="3857" y="5371"/>
                  </a:lnTo>
                  <a:lnTo>
                    <a:pt x="3780" y="5420"/>
                  </a:lnTo>
                  <a:lnTo>
                    <a:pt x="3698" y="5469"/>
                  </a:lnTo>
                  <a:lnTo>
                    <a:pt x="3614" y="5515"/>
                  </a:lnTo>
                  <a:lnTo>
                    <a:pt x="3528" y="5560"/>
                  </a:lnTo>
                  <a:lnTo>
                    <a:pt x="3437" y="5601"/>
                  </a:lnTo>
                  <a:lnTo>
                    <a:pt x="3345" y="5642"/>
                  </a:lnTo>
                  <a:lnTo>
                    <a:pt x="3250" y="5681"/>
                  </a:lnTo>
                  <a:lnTo>
                    <a:pt x="3150" y="5717"/>
                  </a:lnTo>
                  <a:lnTo>
                    <a:pt x="3050" y="5751"/>
                  </a:lnTo>
                  <a:lnTo>
                    <a:pt x="2946" y="5783"/>
                  </a:lnTo>
                  <a:lnTo>
                    <a:pt x="2839" y="5812"/>
                  </a:lnTo>
                  <a:lnTo>
                    <a:pt x="2728" y="5839"/>
                  </a:lnTo>
                  <a:lnTo>
                    <a:pt x="2616" y="5864"/>
                  </a:lnTo>
                  <a:lnTo>
                    <a:pt x="2501" y="5887"/>
                  </a:lnTo>
                  <a:lnTo>
                    <a:pt x="2633" y="5920"/>
                  </a:lnTo>
                  <a:lnTo>
                    <a:pt x="2772" y="5947"/>
                  </a:lnTo>
                  <a:lnTo>
                    <a:pt x="2913" y="5969"/>
                  </a:lnTo>
                  <a:lnTo>
                    <a:pt x="3057" y="5985"/>
                  </a:lnTo>
                  <a:lnTo>
                    <a:pt x="3205" y="5994"/>
                  </a:lnTo>
                  <a:lnTo>
                    <a:pt x="3355" y="5996"/>
                  </a:lnTo>
                  <a:lnTo>
                    <a:pt x="3505" y="5992"/>
                  </a:lnTo>
                  <a:lnTo>
                    <a:pt x="3657" y="5982"/>
                  </a:lnTo>
                  <a:lnTo>
                    <a:pt x="3810" y="5963"/>
                  </a:lnTo>
                  <a:lnTo>
                    <a:pt x="3961" y="5939"/>
                  </a:lnTo>
                  <a:lnTo>
                    <a:pt x="4114" y="5907"/>
                  </a:lnTo>
                  <a:lnTo>
                    <a:pt x="4264" y="5868"/>
                  </a:lnTo>
                  <a:lnTo>
                    <a:pt x="4412" y="5822"/>
                  </a:lnTo>
                  <a:lnTo>
                    <a:pt x="4557" y="5767"/>
                  </a:lnTo>
                  <a:lnTo>
                    <a:pt x="4700" y="5705"/>
                  </a:lnTo>
                  <a:lnTo>
                    <a:pt x="4838" y="5635"/>
                  </a:lnTo>
                  <a:lnTo>
                    <a:pt x="4973" y="5557"/>
                  </a:lnTo>
                  <a:lnTo>
                    <a:pt x="5103" y="5470"/>
                  </a:lnTo>
                  <a:lnTo>
                    <a:pt x="5227" y="5375"/>
                  </a:lnTo>
                  <a:lnTo>
                    <a:pt x="5345" y="5273"/>
                  </a:lnTo>
                  <a:lnTo>
                    <a:pt x="5456" y="5160"/>
                  </a:lnTo>
                  <a:lnTo>
                    <a:pt x="5561" y="5041"/>
                  </a:lnTo>
                  <a:lnTo>
                    <a:pt x="5657" y="4911"/>
                  </a:lnTo>
                  <a:lnTo>
                    <a:pt x="5745" y="4773"/>
                  </a:lnTo>
                  <a:lnTo>
                    <a:pt x="5826" y="4624"/>
                  </a:lnTo>
                  <a:lnTo>
                    <a:pt x="5895" y="4467"/>
                  </a:lnTo>
                  <a:lnTo>
                    <a:pt x="5956" y="4301"/>
                  </a:lnTo>
                  <a:lnTo>
                    <a:pt x="6004" y="4124"/>
                  </a:lnTo>
                  <a:lnTo>
                    <a:pt x="6042" y="3938"/>
                  </a:lnTo>
                  <a:lnTo>
                    <a:pt x="6068" y="3742"/>
                  </a:lnTo>
                  <a:lnTo>
                    <a:pt x="6081" y="3536"/>
                  </a:lnTo>
                  <a:lnTo>
                    <a:pt x="6082" y="3320"/>
                  </a:lnTo>
                  <a:lnTo>
                    <a:pt x="6166" y="3300"/>
                  </a:lnTo>
                  <a:lnTo>
                    <a:pt x="6248" y="3275"/>
                  </a:lnTo>
                  <a:lnTo>
                    <a:pt x="6328" y="3246"/>
                  </a:lnTo>
                  <a:lnTo>
                    <a:pt x="6406" y="3212"/>
                  </a:lnTo>
                  <a:lnTo>
                    <a:pt x="6484" y="3173"/>
                  </a:lnTo>
                  <a:lnTo>
                    <a:pt x="6557" y="3131"/>
                  </a:lnTo>
                  <a:lnTo>
                    <a:pt x="6629" y="3085"/>
                  </a:lnTo>
                  <a:lnTo>
                    <a:pt x="6700" y="3036"/>
                  </a:lnTo>
                  <a:lnTo>
                    <a:pt x="6766" y="2983"/>
                  </a:lnTo>
                  <a:lnTo>
                    <a:pt x="6831" y="2928"/>
                  </a:lnTo>
                  <a:lnTo>
                    <a:pt x="6893" y="2869"/>
                  </a:lnTo>
                  <a:lnTo>
                    <a:pt x="6952" y="2810"/>
                  </a:lnTo>
                  <a:lnTo>
                    <a:pt x="7007" y="2746"/>
                  </a:lnTo>
                  <a:lnTo>
                    <a:pt x="7060" y="2683"/>
                  </a:lnTo>
                  <a:lnTo>
                    <a:pt x="7109" y="2618"/>
                  </a:lnTo>
                  <a:lnTo>
                    <a:pt x="7155" y="2550"/>
                  </a:lnTo>
                  <a:lnTo>
                    <a:pt x="7197" y="2484"/>
                  </a:lnTo>
                  <a:lnTo>
                    <a:pt x="7236" y="2415"/>
                  </a:lnTo>
                  <a:lnTo>
                    <a:pt x="7270" y="2347"/>
                  </a:lnTo>
                  <a:lnTo>
                    <a:pt x="7302" y="2278"/>
                  </a:lnTo>
                  <a:lnTo>
                    <a:pt x="7328" y="2210"/>
                  </a:lnTo>
                  <a:lnTo>
                    <a:pt x="7351" y="2142"/>
                  </a:lnTo>
                  <a:lnTo>
                    <a:pt x="7368" y="2075"/>
                  </a:lnTo>
                  <a:lnTo>
                    <a:pt x="7383" y="2010"/>
                  </a:lnTo>
                  <a:lnTo>
                    <a:pt x="7391" y="1945"/>
                  </a:lnTo>
                  <a:lnTo>
                    <a:pt x="7396" y="1881"/>
                  </a:lnTo>
                  <a:lnTo>
                    <a:pt x="7394" y="1821"/>
                  </a:lnTo>
                  <a:lnTo>
                    <a:pt x="7388" y="1762"/>
                  </a:lnTo>
                  <a:lnTo>
                    <a:pt x="7378" y="1706"/>
                  </a:lnTo>
                  <a:lnTo>
                    <a:pt x="7362" y="1651"/>
                  </a:lnTo>
                  <a:lnTo>
                    <a:pt x="7341" y="1600"/>
                  </a:lnTo>
                  <a:lnTo>
                    <a:pt x="7313" y="1553"/>
                  </a:lnTo>
                  <a:lnTo>
                    <a:pt x="7296" y="1534"/>
                  </a:lnTo>
                  <a:lnTo>
                    <a:pt x="7279" y="1517"/>
                  </a:lnTo>
                  <a:lnTo>
                    <a:pt x="7260" y="1501"/>
                  </a:lnTo>
                  <a:lnTo>
                    <a:pt x="7241" y="1486"/>
                  </a:lnTo>
                  <a:lnTo>
                    <a:pt x="7221" y="1474"/>
                  </a:lnTo>
                  <a:lnTo>
                    <a:pt x="7201" y="1462"/>
                  </a:lnTo>
                  <a:lnTo>
                    <a:pt x="7180" y="1452"/>
                  </a:lnTo>
                  <a:lnTo>
                    <a:pt x="7156" y="1445"/>
                  </a:lnTo>
                  <a:lnTo>
                    <a:pt x="7132" y="1439"/>
                  </a:lnTo>
                  <a:lnTo>
                    <a:pt x="7108" y="1436"/>
                  </a:lnTo>
                  <a:lnTo>
                    <a:pt x="7082" y="1433"/>
                  </a:lnTo>
                  <a:lnTo>
                    <a:pt x="7053" y="1433"/>
                  </a:lnTo>
                  <a:lnTo>
                    <a:pt x="7024" y="1435"/>
                  </a:lnTo>
                  <a:lnTo>
                    <a:pt x="6992" y="1439"/>
                  </a:lnTo>
                  <a:lnTo>
                    <a:pt x="6959" y="1445"/>
                  </a:lnTo>
                  <a:lnTo>
                    <a:pt x="6925" y="1453"/>
                  </a:lnTo>
                  <a:lnTo>
                    <a:pt x="6889" y="1463"/>
                  </a:lnTo>
                  <a:lnTo>
                    <a:pt x="6848" y="1475"/>
                  </a:lnTo>
                  <a:lnTo>
                    <a:pt x="6808" y="1489"/>
                  </a:lnTo>
                  <a:lnTo>
                    <a:pt x="6765" y="1507"/>
                  </a:lnTo>
                  <a:lnTo>
                    <a:pt x="6719" y="1525"/>
                  </a:lnTo>
                  <a:lnTo>
                    <a:pt x="6670" y="1547"/>
                  </a:lnTo>
                  <a:lnTo>
                    <a:pt x="6618" y="1572"/>
                  </a:lnTo>
                  <a:lnTo>
                    <a:pt x="6565" y="1597"/>
                  </a:lnTo>
                  <a:lnTo>
                    <a:pt x="6507" y="1625"/>
                  </a:lnTo>
                  <a:lnTo>
                    <a:pt x="6447" y="1657"/>
                  </a:lnTo>
                  <a:lnTo>
                    <a:pt x="6385" y="1690"/>
                  </a:lnTo>
                  <a:lnTo>
                    <a:pt x="6318" y="1726"/>
                  </a:lnTo>
                  <a:lnTo>
                    <a:pt x="6176" y="1806"/>
                  </a:lnTo>
                  <a:lnTo>
                    <a:pt x="6019" y="189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3">
              <a:extLst>
                <a:ext uri="{FF2B5EF4-FFF2-40B4-BE49-F238E27FC236}">
                  <a16:creationId xmlns:a16="http://schemas.microsoft.com/office/drawing/2014/main" id="{E5C6FBF4-660B-445B-90FE-C09926ADCC65}"/>
                </a:ext>
              </a:extLst>
            </p:cNvPr>
            <p:cNvSpPr>
              <a:spLocks/>
            </p:cNvSpPr>
            <p:nvPr/>
          </p:nvSpPr>
          <p:spPr bwMode="auto">
            <a:xfrm>
              <a:off x="329" y="1867"/>
              <a:ext cx="326" cy="200"/>
            </a:xfrm>
            <a:custGeom>
              <a:avLst/>
              <a:gdLst>
                <a:gd name="T0" fmla="*/ 976 w 976"/>
                <a:gd name="T1" fmla="*/ 600 h 600"/>
                <a:gd name="T2" fmla="*/ 849 w 976"/>
                <a:gd name="T3" fmla="*/ 535 h 600"/>
                <a:gd name="T4" fmla="*/ 724 w 976"/>
                <a:gd name="T5" fmla="*/ 470 h 600"/>
                <a:gd name="T6" fmla="*/ 661 w 976"/>
                <a:gd name="T7" fmla="*/ 437 h 600"/>
                <a:gd name="T8" fmla="*/ 599 w 976"/>
                <a:gd name="T9" fmla="*/ 402 h 600"/>
                <a:gd name="T10" fmla="*/ 537 w 976"/>
                <a:gd name="T11" fmla="*/ 369 h 600"/>
                <a:gd name="T12" fmla="*/ 475 w 976"/>
                <a:gd name="T13" fmla="*/ 333 h 600"/>
                <a:gd name="T14" fmla="*/ 413 w 976"/>
                <a:gd name="T15" fmla="*/ 297 h 600"/>
                <a:gd name="T16" fmla="*/ 353 w 976"/>
                <a:gd name="T17" fmla="*/ 260 h 600"/>
                <a:gd name="T18" fmla="*/ 292 w 976"/>
                <a:gd name="T19" fmla="*/ 221 h 600"/>
                <a:gd name="T20" fmla="*/ 232 w 976"/>
                <a:gd name="T21" fmla="*/ 180 h 600"/>
                <a:gd name="T22" fmla="*/ 173 w 976"/>
                <a:gd name="T23" fmla="*/ 137 h 600"/>
                <a:gd name="T24" fmla="*/ 114 w 976"/>
                <a:gd name="T25" fmla="*/ 94 h 600"/>
                <a:gd name="T26" fmla="*/ 56 w 976"/>
                <a:gd name="T27" fmla="*/ 48 h 600"/>
                <a:gd name="T28" fmla="*/ 0 w 976"/>
                <a:gd name="T29" fmla="*/ 0 h 600"/>
                <a:gd name="T30" fmla="*/ 3 w 976"/>
                <a:gd name="T31" fmla="*/ 32 h 600"/>
                <a:gd name="T32" fmla="*/ 6 w 976"/>
                <a:gd name="T33" fmla="*/ 63 h 600"/>
                <a:gd name="T34" fmla="*/ 8 w 976"/>
                <a:gd name="T35" fmla="*/ 95 h 600"/>
                <a:gd name="T36" fmla="*/ 10 w 976"/>
                <a:gd name="T37" fmla="*/ 125 h 600"/>
                <a:gd name="T38" fmla="*/ 11 w 976"/>
                <a:gd name="T39" fmla="*/ 156 h 600"/>
                <a:gd name="T40" fmla="*/ 11 w 976"/>
                <a:gd name="T41" fmla="*/ 185 h 600"/>
                <a:gd name="T42" fmla="*/ 13 w 976"/>
                <a:gd name="T43" fmla="*/ 212 h 600"/>
                <a:gd name="T44" fmla="*/ 13 w 976"/>
                <a:gd name="T45" fmla="*/ 239 h 600"/>
                <a:gd name="T46" fmla="*/ 70 w 976"/>
                <a:gd name="T47" fmla="*/ 267 h 600"/>
                <a:gd name="T48" fmla="*/ 128 w 976"/>
                <a:gd name="T49" fmla="*/ 293 h 600"/>
                <a:gd name="T50" fmla="*/ 187 w 976"/>
                <a:gd name="T51" fmla="*/ 319 h 600"/>
                <a:gd name="T52" fmla="*/ 245 w 976"/>
                <a:gd name="T53" fmla="*/ 343 h 600"/>
                <a:gd name="T54" fmla="*/ 305 w 976"/>
                <a:gd name="T55" fmla="*/ 368 h 600"/>
                <a:gd name="T56" fmla="*/ 364 w 976"/>
                <a:gd name="T57" fmla="*/ 391 h 600"/>
                <a:gd name="T58" fmla="*/ 425 w 976"/>
                <a:gd name="T59" fmla="*/ 414 h 600"/>
                <a:gd name="T60" fmla="*/ 485 w 976"/>
                <a:gd name="T61" fmla="*/ 435 h 600"/>
                <a:gd name="T62" fmla="*/ 606 w 976"/>
                <a:gd name="T63" fmla="*/ 479 h 600"/>
                <a:gd name="T64" fmla="*/ 728 w 976"/>
                <a:gd name="T65" fmla="*/ 520 h 600"/>
                <a:gd name="T66" fmla="*/ 852 w 976"/>
                <a:gd name="T67" fmla="*/ 559 h 600"/>
                <a:gd name="T68" fmla="*/ 976 w 976"/>
                <a:gd name="T69"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76" h="600">
                  <a:moveTo>
                    <a:pt x="976" y="600"/>
                  </a:moveTo>
                  <a:lnTo>
                    <a:pt x="849" y="535"/>
                  </a:lnTo>
                  <a:lnTo>
                    <a:pt x="724" y="470"/>
                  </a:lnTo>
                  <a:lnTo>
                    <a:pt x="661" y="437"/>
                  </a:lnTo>
                  <a:lnTo>
                    <a:pt x="599" y="402"/>
                  </a:lnTo>
                  <a:lnTo>
                    <a:pt x="537" y="369"/>
                  </a:lnTo>
                  <a:lnTo>
                    <a:pt x="475" y="333"/>
                  </a:lnTo>
                  <a:lnTo>
                    <a:pt x="413" y="297"/>
                  </a:lnTo>
                  <a:lnTo>
                    <a:pt x="353" y="260"/>
                  </a:lnTo>
                  <a:lnTo>
                    <a:pt x="292" y="221"/>
                  </a:lnTo>
                  <a:lnTo>
                    <a:pt x="232" y="180"/>
                  </a:lnTo>
                  <a:lnTo>
                    <a:pt x="173" y="137"/>
                  </a:lnTo>
                  <a:lnTo>
                    <a:pt x="114" y="94"/>
                  </a:lnTo>
                  <a:lnTo>
                    <a:pt x="56" y="48"/>
                  </a:lnTo>
                  <a:lnTo>
                    <a:pt x="0" y="0"/>
                  </a:lnTo>
                  <a:lnTo>
                    <a:pt x="3" y="32"/>
                  </a:lnTo>
                  <a:lnTo>
                    <a:pt x="6" y="63"/>
                  </a:lnTo>
                  <a:lnTo>
                    <a:pt x="8" y="95"/>
                  </a:lnTo>
                  <a:lnTo>
                    <a:pt x="10" y="125"/>
                  </a:lnTo>
                  <a:lnTo>
                    <a:pt x="11" y="156"/>
                  </a:lnTo>
                  <a:lnTo>
                    <a:pt x="11" y="185"/>
                  </a:lnTo>
                  <a:lnTo>
                    <a:pt x="13" y="212"/>
                  </a:lnTo>
                  <a:lnTo>
                    <a:pt x="13" y="239"/>
                  </a:lnTo>
                  <a:lnTo>
                    <a:pt x="70" y="267"/>
                  </a:lnTo>
                  <a:lnTo>
                    <a:pt x="128" y="293"/>
                  </a:lnTo>
                  <a:lnTo>
                    <a:pt x="187" y="319"/>
                  </a:lnTo>
                  <a:lnTo>
                    <a:pt x="245" y="343"/>
                  </a:lnTo>
                  <a:lnTo>
                    <a:pt x="305" y="368"/>
                  </a:lnTo>
                  <a:lnTo>
                    <a:pt x="364" y="391"/>
                  </a:lnTo>
                  <a:lnTo>
                    <a:pt x="425" y="414"/>
                  </a:lnTo>
                  <a:lnTo>
                    <a:pt x="485" y="435"/>
                  </a:lnTo>
                  <a:lnTo>
                    <a:pt x="606" y="479"/>
                  </a:lnTo>
                  <a:lnTo>
                    <a:pt x="728" y="520"/>
                  </a:lnTo>
                  <a:lnTo>
                    <a:pt x="852" y="559"/>
                  </a:lnTo>
                  <a:lnTo>
                    <a:pt x="976" y="600"/>
                  </a:lnTo>
                  <a:close/>
                </a:path>
              </a:pathLst>
            </a:custGeom>
            <a:solidFill>
              <a:srgbClr val="A3B1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4">
              <a:extLst>
                <a:ext uri="{FF2B5EF4-FFF2-40B4-BE49-F238E27FC236}">
                  <a16:creationId xmlns:a16="http://schemas.microsoft.com/office/drawing/2014/main" id="{79B03429-1CA5-482B-8FEF-30516EE2B814}"/>
                </a:ext>
              </a:extLst>
            </p:cNvPr>
            <p:cNvSpPr>
              <a:spLocks/>
            </p:cNvSpPr>
            <p:nvPr/>
          </p:nvSpPr>
          <p:spPr bwMode="auto">
            <a:xfrm>
              <a:off x="324" y="2026"/>
              <a:ext cx="429" cy="169"/>
            </a:xfrm>
            <a:custGeom>
              <a:avLst/>
              <a:gdLst>
                <a:gd name="T0" fmla="*/ 1287 w 1287"/>
                <a:gd name="T1" fmla="*/ 507 h 507"/>
                <a:gd name="T2" fmla="*/ 1207 w 1287"/>
                <a:gd name="T3" fmla="*/ 481 h 507"/>
                <a:gd name="T4" fmla="*/ 1126 w 1287"/>
                <a:gd name="T5" fmla="*/ 455 h 507"/>
                <a:gd name="T6" fmla="*/ 1047 w 1287"/>
                <a:gd name="T7" fmla="*/ 428 h 507"/>
                <a:gd name="T8" fmla="*/ 966 w 1287"/>
                <a:gd name="T9" fmla="*/ 400 h 507"/>
                <a:gd name="T10" fmla="*/ 886 w 1287"/>
                <a:gd name="T11" fmla="*/ 371 h 507"/>
                <a:gd name="T12" fmla="*/ 806 w 1287"/>
                <a:gd name="T13" fmla="*/ 343 h 507"/>
                <a:gd name="T14" fmla="*/ 726 w 1287"/>
                <a:gd name="T15" fmla="*/ 314 h 507"/>
                <a:gd name="T16" fmla="*/ 647 w 1287"/>
                <a:gd name="T17" fmla="*/ 282 h 507"/>
                <a:gd name="T18" fmla="*/ 567 w 1287"/>
                <a:gd name="T19" fmla="*/ 252 h 507"/>
                <a:gd name="T20" fmla="*/ 488 w 1287"/>
                <a:gd name="T21" fmla="*/ 219 h 507"/>
                <a:gd name="T22" fmla="*/ 409 w 1287"/>
                <a:gd name="T23" fmla="*/ 186 h 507"/>
                <a:gd name="T24" fmla="*/ 331 w 1287"/>
                <a:gd name="T25" fmla="*/ 151 h 507"/>
                <a:gd name="T26" fmla="*/ 253 w 1287"/>
                <a:gd name="T27" fmla="*/ 115 h 507"/>
                <a:gd name="T28" fmla="*/ 177 w 1287"/>
                <a:gd name="T29" fmla="*/ 77 h 507"/>
                <a:gd name="T30" fmla="*/ 101 w 1287"/>
                <a:gd name="T31" fmla="*/ 39 h 507"/>
                <a:gd name="T32" fmla="*/ 26 w 1287"/>
                <a:gd name="T33" fmla="*/ 0 h 507"/>
                <a:gd name="T34" fmla="*/ 23 w 1287"/>
                <a:gd name="T35" fmla="*/ 27 h 507"/>
                <a:gd name="T36" fmla="*/ 20 w 1287"/>
                <a:gd name="T37" fmla="*/ 56 h 507"/>
                <a:gd name="T38" fmla="*/ 19 w 1287"/>
                <a:gd name="T39" fmla="*/ 86 h 507"/>
                <a:gd name="T40" fmla="*/ 16 w 1287"/>
                <a:gd name="T41" fmla="*/ 115 h 507"/>
                <a:gd name="T42" fmla="*/ 13 w 1287"/>
                <a:gd name="T43" fmla="*/ 145 h 507"/>
                <a:gd name="T44" fmla="*/ 10 w 1287"/>
                <a:gd name="T45" fmla="*/ 177 h 507"/>
                <a:gd name="T46" fmla="*/ 6 w 1287"/>
                <a:gd name="T47" fmla="*/ 207 h 507"/>
                <a:gd name="T48" fmla="*/ 0 w 1287"/>
                <a:gd name="T49" fmla="*/ 239 h 507"/>
                <a:gd name="T50" fmla="*/ 79 w 1287"/>
                <a:gd name="T51" fmla="*/ 259 h 507"/>
                <a:gd name="T52" fmla="*/ 158 w 1287"/>
                <a:gd name="T53" fmla="*/ 279 h 507"/>
                <a:gd name="T54" fmla="*/ 239 w 1287"/>
                <a:gd name="T55" fmla="*/ 298 h 507"/>
                <a:gd name="T56" fmla="*/ 318 w 1287"/>
                <a:gd name="T57" fmla="*/ 317 h 507"/>
                <a:gd name="T58" fmla="*/ 399 w 1287"/>
                <a:gd name="T59" fmla="*/ 335 h 507"/>
                <a:gd name="T60" fmla="*/ 480 w 1287"/>
                <a:gd name="T61" fmla="*/ 353 h 507"/>
                <a:gd name="T62" fmla="*/ 559 w 1287"/>
                <a:gd name="T63" fmla="*/ 370 h 507"/>
                <a:gd name="T64" fmla="*/ 639 w 1287"/>
                <a:gd name="T65" fmla="*/ 386 h 507"/>
                <a:gd name="T66" fmla="*/ 720 w 1287"/>
                <a:gd name="T67" fmla="*/ 402 h 507"/>
                <a:gd name="T68" fmla="*/ 801 w 1287"/>
                <a:gd name="T69" fmla="*/ 418 h 507"/>
                <a:gd name="T70" fmla="*/ 881 w 1287"/>
                <a:gd name="T71" fmla="*/ 433 h 507"/>
                <a:gd name="T72" fmla="*/ 963 w 1287"/>
                <a:gd name="T73" fmla="*/ 449 h 507"/>
                <a:gd name="T74" fmla="*/ 1044 w 1287"/>
                <a:gd name="T75" fmla="*/ 464 h 507"/>
                <a:gd name="T76" fmla="*/ 1125 w 1287"/>
                <a:gd name="T77" fmla="*/ 478 h 507"/>
                <a:gd name="T78" fmla="*/ 1205 w 1287"/>
                <a:gd name="T79" fmla="*/ 493 h 507"/>
                <a:gd name="T80" fmla="*/ 1287 w 1287"/>
                <a:gd name="T81" fmla="*/ 50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7" h="507">
                  <a:moveTo>
                    <a:pt x="1287" y="507"/>
                  </a:moveTo>
                  <a:lnTo>
                    <a:pt x="1207" y="481"/>
                  </a:lnTo>
                  <a:lnTo>
                    <a:pt x="1126" y="455"/>
                  </a:lnTo>
                  <a:lnTo>
                    <a:pt x="1047" y="428"/>
                  </a:lnTo>
                  <a:lnTo>
                    <a:pt x="966" y="400"/>
                  </a:lnTo>
                  <a:lnTo>
                    <a:pt x="886" y="371"/>
                  </a:lnTo>
                  <a:lnTo>
                    <a:pt x="806" y="343"/>
                  </a:lnTo>
                  <a:lnTo>
                    <a:pt x="726" y="314"/>
                  </a:lnTo>
                  <a:lnTo>
                    <a:pt x="647" y="282"/>
                  </a:lnTo>
                  <a:lnTo>
                    <a:pt x="567" y="252"/>
                  </a:lnTo>
                  <a:lnTo>
                    <a:pt x="488" y="219"/>
                  </a:lnTo>
                  <a:lnTo>
                    <a:pt x="409" y="186"/>
                  </a:lnTo>
                  <a:lnTo>
                    <a:pt x="331" y="151"/>
                  </a:lnTo>
                  <a:lnTo>
                    <a:pt x="253" y="115"/>
                  </a:lnTo>
                  <a:lnTo>
                    <a:pt x="177" y="77"/>
                  </a:lnTo>
                  <a:lnTo>
                    <a:pt x="101" y="39"/>
                  </a:lnTo>
                  <a:lnTo>
                    <a:pt x="26" y="0"/>
                  </a:lnTo>
                  <a:lnTo>
                    <a:pt x="23" y="27"/>
                  </a:lnTo>
                  <a:lnTo>
                    <a:pt x="20" y="56"/>
                  </a:lnTo>
                  <a:lnTo>
                    <a:pt x="19" y="86"/>
                  </a:lnTo>
                  <a:lnTo>
                    <a:pt x="16" y="115"/>
                  </a:lnTo>
                  <a:lnTo>
                    <a:pt x="13" y="145"/>
                  </a:lnTo>
                  <a:lnTo>
                    <a:pt x="10" y="177"/>
                  </a:lnTo>
                  <a:lnTo>
                    <a:pt x="6" y="207"/>
                  </a:lnTo>
                  <a:lnTo>
                    <a:pt x="0" y="239"/>
                  </a:lnTo>
                  <a:lnTo>
                    <a:pt x="79" y="259"/>
                  </a:lnTo>
                  <a:lnTo>
                    <a:pt x="158" y="279"/>
                  </a:lnTo>
                  <a:lnTo>
                    <a:pt x="239" y="298"/>
                  </a:lnTo>
                  <a:lnTo>
                    <a:pt x="318" y="317"/>
                  </a:lnTo>
                  <a:lnTo>
                    <a:pt x="399" y="335"/>
                  </a:lnTo>
                  <a:lnTo>
                    <a:pt x="480" y="353"/>
                  </a:lnTo>
                  <a:lnTo>
                    <a:pt x="559" y="370"/>
                  </a:lnTo>
                  <a:lnTo>
                    <a:pt x="639" y="386"/>
                  </a:lnTo>
                  <a:lnTo>
                    <a:pt x="720" y="402"/>
                  </a:lnTo>
                  <a:lnTo>
                    <a:pt x="801" y="418"/>
                  </a:lnTo>
                  <a:lnTo>
                    <a:pt x="881" y="433"/>
                  </a:lnTo>
                  <a:lnTo>
                    <a:pt x="963" y="449"/>
                  </a:lnTo>
                  <a:lnTo>
                    <a:pt x="1044" y="464"/>
                  </a:lnTo>
                  <a:lnTo>
                    <a:pt x="1125" y="478"/>
                  </a:lnTo>
                  <a:lnTo>
                    <a:pt x="1205" y="493"/>
                  </a:lnTo>
                  <a:lnTo>
                    <a:pt x="1287" y="507"/>
                  </a:lnTo>
                  <a:close/>
                </a:path>
              </a:pathLst>
            </a:custGeom>
            <a:solidFill>
              <a:srgbClr val="A3B1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5">
              <a:extLst>
                <a:ext uri="{FF2B5EF4-FFF2-40B4-BE49-F238E27FC236}">
                  <a16:creationId xmlns:a16="http://schemas.microsoft.com/office/drawing/2014/main" id="{DB8F9EEB-9E8F-48B0-8C90-F103CF92ABCB}"/>
                </a:ext>
              </a:extLst>
            </p:cNvPr>
            <p:cNvSpPr>
              <a:spLocks/>
            </p:cNvSpPr>
            <p:nvPr/>
          </p:nvSpPr>
          <p:spPr bwMode="auto">
            <a:xfrm>
              <a:off x="2593" y="1785"/>
              <a:ext cx="53" cy="52"/>
            </a:xfrm>
            <a:custGeom>
              <a:avLst/>
              <a:gdLst>
                <a:gd name="T0" fmla="*/ 78 w 157"/>
                <a:gd name="T1" fmla="*/ 0 h 157"/>
                <a:gd name="T2" fmla="*/ 87 w 157"/>
                <a:gd name="T3" fmla="*/ 0 h 157"/>
                <a:gd name="T4" fmla="*/ 94 w 157"/>
                <a:gd name="T5" fmla="*/ 1 h 157"/>
                <a:gd name="T6" fmla="*/ 103 w 157"/>
                <a:gd name="T7" fmla="*/ 3 h 157"/>
                <a:gd name="T8" fmla="*/ 110 w 157"/>
                <a:gd name="T9" fmla="*/ 6 h 157"/>
                <a:gd name="T10" fmla="*/ 123 w 157"/>
                <a:gd name="T11" fmla="*/ 13 h 157"/>
                <a:gd name="T12" fmla="*/ 134 w 157"/>
                <a:gd name="T13" fmla="*/ 23 h 157"/>
                <a:gd name="T14" fmla="*/ 144 w 157"/>
                <a:gd name="T15" fmla="*/ 35 h 157"/>
                <a:gd name="T16" fmla="*/ 152 w 157"/>
                <a:gd name="T17" fmla="*/ 48 h 157"/>
                <a:gd name="T18" fmla="*/ 153 w 157"/>
                <a:gd name="T19" fmla="*/ 55 h 157"/>
                <a:gd name="T20" fmla="*/ 156 w 157"/>
                <a:gd name="T21" fmla="*/ 63 h 157"/>
                <a:gd name="T22" fmla="*/ 157 w 157"/>
                <a:gd name="T23" fmla="*/ 71 h 157"/>
                <a:gd name="T24" fmla="*/ 157 w 157"/>
                <a:gd name="T25" fmla="*/ 79 h 157"/>
                <a:gd name="T26" fmla="*/ 157 w 157"/>
                <a:gd name="T27" fmla="*/ 87 h 157"/>
                <a:gd name="T28" fmla="*/ 156 w 157"/>
                <a:gd name="T29" fmla="*/ 95 h 157"/>
                <a:gd name="T30" fmla="*/ 153 w 157"/>
                <a:gd name="T31" fmla="*/ 102 h 157"/>
                <a:gd name="T32" fmla="*/ 152 w 157"/>
                <a:gd name="T33" fmla="*/ 110 h 157"/>
                <a:gd name="T34" fmla="*/ 144 w 157"/>
                <a:gd name="T35" fmla="*/ 123 h 157"/>
                <a:gd name="T36" fmla="*/ 134 w 157"/>
                <a:gd name="T37" fmla="*/ 134 h 157"/>
                <a:gd name="T38" fmla="*/ 123 w 157"/>
                <a:gd name="T39" fmla="*/ 144 h 157"/>
                <a:gd name="T40" fmla="*/ 110 w 157"/>
                <a:gd name="T41" fmla="*/ 151 h 157"/>
                <a:gd name="T42" fmla="*/ 103 w 157"/>
                <a:gd name="T43" fmla="*/ 154 h 157"/>
                <a:gd name="T44" fmla="*/ 94 w 157"/>
                <a:gd name="T45" fmla="*/ 156 h 157"/>
                <a:gd name="T46" fmla="*/ 87 w 157"/>
                <a:gd name="T47" fmla="*/ 157 h 157"/>
                <a:gd name="T48" fmla="*/ 78 w 157"/>
                <a:gd name="T49" fmla="*/ 157 h 157"/>
                <a:gd name="T50" fmla="*/ 71 w 157"/>
                <a:gd name="T51" fmla="*/ 157 h 157"/>
                <a:gd name="T52" fmla="*/ 62 w 157"/>
                <a:gd name="T53" fmla="*/ 156 h 157"/>
                <a:gd name="T54" fmla="*/ 55 w 157"/>
                <a:gd name="T55" fmla="*/ 154 h 157"/>
                <a:gd name="T56" fmla="*/ 48 w 157"/>
                <a:gd name="T57" fmla="*/ 151 h 157"/>
                <a:gd name="T58" fmla="*/ 35 w 157"/>
                <a:gd name="T59" fmla="*/ 144 h 157"/>
                <a:gd name="T60" fmla="*/ 23 w 157"/>
                <a:gd name="T61" fmla="*/ 134 h 157"/>
                <a:gd name="T62" fmla="*/ 13 w 157"/>
                <a:gd name="T63" fmla="*/ 123 h 157"/>
                <a:gd name="T64" fmla="*/ 6 w 157"/>
                <a:gd name="T65" fmla="*/ 110 h 157"/>
                <a:gd name="T66" fmla="*/ 3 w 157"/>
                <a:gd name="T67" fmla="*/ 102 h 157"/>
                <a:gd name="T68" fmla="*/ 2 w 157"/>
                <a:gd name="T69" fmla="*/ 95 h 157"/>
                <a:gd name="T70" fmla="*/ 0 w 157"/>
                <a:gd name="T71" fmla="*/ 87 h 157"/>
                <a:gd name="T72" fmla="*/ 0 w 157"/>
                <a:gd name="T73" fmla="*/ 79 h 157"/>
                <a:gd name="T74" fmla="*/ 0 w 157"/>
                <a:gd name="T75" fmla="*/ 71 h 157"/>
                <a:gd name="T76" fmla="*/ 2 w 157"/>
                <a:gd name="T77" fmla="*/ 63 h 157"/>
                <a:gd name="T78" fmla="*/ 3 w 157"/>
                <a:gd name="T79" fmla="*/ 55 h 157"/>
                <a:gd name="T80" fmla="*/ 6 w 157"/>
                <a:gd name="T81" fmla="*/ 48 h 157"/>
                <a:gd name="T82" fmla="*/ 13 w 157"/>
                <a:gd name="T83" fmla="*/ 35 h 157"/>
                <a:gd name="T84" fmla="*/ 23 w 157"/>
                <a:gd name="T85" fmla="*/ 23 h 157"/>
                <a:gd name="T86" fmla="*/ 35 w 157"/>
                <a:gd name="T87" fmla="*/ 13 h 157"/>
                <a:gd name="T88" fmla="*/ 48 w 157"/>
                <a:gd name="T89" fmla="*/ 6 h 157"/>
                <a:gd name="T90" fmla="*/ 55 w 157"/>
                <a:gd name="T91" fmla="*/ 3 h 157"/>
                <a:gd name="T92" fmla="*/ 62 w 157"/>
                <a:gd name="T93" fmla="*/ 1 h 157"/>
                <a:gd name="T94" fmla="*/ 71 w 157"/>
                <a:gd name="T95" fmla="*/ 0 h 157"/>
                <a:gd name="T96" fmla="*/ 78 w 157"/>
                <a:gd name="T9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 h="157">
                  <a:moveTo>
                    <a:pt x="78" y="0"/>
                  </a:moveTo>
                  <a:lnTo>
                    <a:pt x="87" y="0"/>
                  </a:lnTo>
                  <a:lnTo>
                    <a:pt x="94" y="1"/>
                  </a:lnTo>
                  <a:lnTo>
                    <a:pt x="103" y="3"/>
                  </a:lnTo>
                  <a:lnTo>
                    <a:pt x="110" y="6"/>
                  </a:lnTo>
                  <a:lnTo>
                    <a:pt x="123" y="13"/>
                  </a:lnTo>
                  <a:lnTo>
                    <a:pt x="134" y="23"/>
                  </a:lnTo>
                  <a:lnTo>
                    <a:pt x="144" y="35"/>
                  </a:lnTo>
                  <a:lnTo>
                    <a:pt x="152" y="48"/>
                  </a:lnTo>
                  <a:lnTo>
                    <a:pt x="153" y="55"/>
                  </a:lnTo>
                  <a:lnTo>
                    <a:pt x="156" y="63"/>
                  </a:lnTo>
                  <a:lnTo>
                    <a:pt x="157" y="71"/>
                  </a:lnTo>
                  <a:lnTo>
                    <a:pt x="157" y="79"/>
                  </a:lnTo>
                  <a:lnTo>
                    <a:pt x="157" y="87"/>
                  </a:lnTo>
                  <a:lnTo>
                    <a:pt x="156" y="95"/>
                  </a:lnTo>
                  <a:lnTo>
                    <a:pt x="153" y="102"/>
                  </a:lnTo>
                  <a:lnTo>
                    <a:pt x="152" y="110"/>
                  </a:lnTo>
                  <a:lnTo>
                    <a:pt x="144" y="123"/>
                  </a:lnTo>
                  <a:lnTo>
                    <a:pt x="134" y="134"/>
                  </a:lnTo>
                  <a:lnTo>
                    <a:pt x="123" y="144"/>
                  </a:lnTo>
                  <a:lnTo>
                    <a:pt x="110" y="151"/>
                  </a:lnTo>
                  <a:lnTo>
                    <a:pt x="103" y="154"/>
                  </a:lnTo>
                  <a:lnTo>
                    <a:pt x="94" y="156"/>
                  </a:lnTo>
                  <a:lnTo>
                    <a:pt x="87" y="157"/>
                  </a:lnTo>
                  <a:lnTo>
                    <a:pt x="78" y="157"/>
                  </a:lnTo>
                  <a:lnTo>
                    <a:pt x="71" y="157"/>
                  </a:lnTo>
                  <a:lnTo>
                    <a:pt x="62" y="156"/>
                  </a:lnTo>
                  <a:lnTo>
                    <a:pt x="55" y="154"/>
                  </a:lnTo>
                  <a:lnTo>
                    <a:pt x="48" y="151"/>
                  </a:lnTo>
                  <a:lnTo>
                    <a:pt x="35" y="144"/>
                  </a:lnTo>
                  <a:lnTo>
                    <a:pt x="23" y="134"/>
                  </a:lnTo>
                  <a:lnTo>
                    <a:pt x="13" y="123"/>
                  </a:lnTo>
                  <a:lnTo>
                    <a:pt x="6" y="110"/>
                  </a:lnTo>
                  <a:lnTo>
                    <a:pt x="3" y="102"/>
                  </a:lnTo>
                  <a:lnTo>
                    <a:pt x="2" y="95"/>
                  </a:lnTo>
                  <a:lnTo>
                    <a:pt x="0" y="87"/>
                  </a:lnTo>
                  <a:lnTo>
                    <a:pt x="0" y="79"/>
                  </a:lnTo>
                  <a:lnTo>
                    <a:pt x="0" y="71"/>
                  </a:lnTo>
                  <a:lnTo>
                    <a:pt x="2" y="63"/>
                  </a:lnTo>
                  <a:lnTo>
                    <a:pt x="3" y="55"/>
                  </a:lnTo>
                  <a:lnTo>
                    <a:pt x="6" y="48"/>
                  </a:lnTo>
                  <a:lnTo>
                    <a:pt x="13" y="35"/>
                  </a:lnTo>
                  <a:lnTo>
                    <a:pt x="23" y="23"/>
                  </a:lnTo>
                  <a:lnTo>
                    <a:pt x="35" y="13"/>
                  </a:lnTo>
                  <a:lnTo>
                    <a:pt x="48" y="6"/>
                  </a:lnTo>
                  <a:lnTo>
                    <a:pt x="55" y="3"/>
                  </a:lnTo>
                  <a:lnTo>
                    <a:pt x="62" y="1"/>
                  </a:lnTo>
                  <a:lnTo>
                    <a:pt x="71" y="0"/>
                  </a:lnTo>
                  <a:lnTo>
                    <a:pt x="78" y="0"/>
                  </a:lnTo>
                  <a:close/>
                </a:path>
              </a:pathLst>
            </a:custGeom>
            <a:solidFill>
              <a:srgbClr val="A3B1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0812977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00217AE-FE10-4E6A-A3A0-092BB532A8E8}"/>
              </a:ext>
            </a:extLst>
          </p:cNvPr>
          <p:cNvSpPr/>
          <p:nvPr userDrawn="1"/>
        </p:nvSpPr>
        <p:spPr>
          <a:xfrm>
            <a:off x="0" y="-21365"/>
            <a:ext cx="12198285" cy="6879365"/>
          </a:xfrm>
          <a:custGeom>
            <a:avLst/>
            <a:gdLst>
              <a:gd name="connsiteX0" fmla="*/ 0 w 12192000"/>
              <a:gd name="connsiteY0" fmla="*/ 0 h 6879365"/>
              <a:gd name="connsiteX1" fmla="*/ 12192000 w 12192000"/>
              <a:gd name="connsiteY1" fmla="*/ 0 h 6879365"/>
              <a:gd name="connsiteX2" fmla="*/ 12192000 w 12192000"/>
              <a:gd name="connsiteY2" fmla="*/ 6879365 h 6879365"/>
              <a:gd name="connsiteX3" fmla="*/ 0 w 12192000"/>
              <a:gd name="connsiteY3" fmla="*/ 6879365 h 6879365"/>
              <a:gd name="connsiteX4" fmla="*/ 0 w 12192000"/>
              <a:gd name="connsiteY4" fmla="*/ 0 h 6879365"/>
              <a:gd name="connsiteX0" fmla="*/ 0 w 12198285"/>
              <a:gd name="connsiteY0" fmla="*/ 0 h 6879365"/>
              <a:gd name="connsiteX1" fmla="*/ 12192000 w 12198285"/>
              <a:gd name="connsiteY1" fmla="*/ 0 h 6879365"/>
              <a:gd name="connsiteX2" fmla="*/ 12198285 w 12198285"/>
              <a:gd name="connsiteY2" fmla="*/ 1774751 h 6879365"/>
              <a:gd name="connsiteX3" fmla="*/ 12192000 w 12198285"/>
              <a:gd name="connsiteY3" fmla="*/ 6879365 h 6879365"/>
              <a:gd name="connsiteX4" fmla="*/ 0 w 12198285"/>
              <a:gd name="connsiteY4" fmla="*/ 6879365 h 6879365"/>
              <a:gd name="connsiteX5" fmla="*/ 0 w 12198285"/>
              <a:gd name="connsiteY5" fmla="*/ 0 h 6879365"/>
              <a:gd name="connsiteX0" fmla="*/ 0 w 12198285"/>
              <a:gd name="connsiteY0" fmla="*/ 0 h 6879365"/>
              <a:gd name="connsiteX1" fmla="*/ 12192000 w 12198285"/>
              <a:gd name="connsiteY1" fmla="*/ 0 h 6879365"/>
              <a:gd name="connsiteX2" fmla="*/ 12198285 w 12198285"/>
              <a:gd name="connsiteY2" fmla="*/ 1774751 h 6879365"/>
              <a:gd name="connsiteX3" fmla="*/ 8213889 w 12198285"/>
              <a:gd name="connsiteY3" fmla="*/ 6879365 h 6879365"/>
              <a:gd name="connsiteX4" fmla="*/ 0 w 12198285"/>
              <a:gd name="connsiteY4" fmla="*/ 6879365 h 6879365"/>
              <a:gd name="connsiteX5" fmla="*/ 0 w 12198285"/>
              <a:gd name="connsiteY5" fmla="*/ 0 h 6879365"/>
              <a:gd name="connsiteX0" fmla="*/ 0 w 12198285"/>
              <a:gd name="connsiteY0" fmla="*/ 0 h 6879365"/>
              <a:gd name="connsiteX1" fmla="*/ 12192000 w 12198285"/>
              <a:gd name="connsiteY1" fmla="*/ 0 h 6879365"/>
              <a:gd name="connsiteX2" fmla="*/ 12198285 w 12198285"/>
              <a:gd name="connsiteY2" fmla="*/ 1774751 h 6879365"/>
              <a:gd name="connsiteX3" fmla="*/ 8213889 w 12198285"/>
              <a:gd name="connsiteY3" fmla="*/ 6879365 h 6879365"/>
              <a:gd name="connsiteX4" fmla="*/ 0 w 12198285"/>
              <a:gd name="connsiteY4" fmla="*/ 6879365 h 6879365"/>
              <a:gd name="connsiteX5" fmla="*/ 0 w 12198285"/>
              <a:gd name="connsiteY5" fmla="*/ 0 h 6879365"/>
              <a:gd name="connsiteX0" fmla="*/ 0 w 12198285"/>
              <a:gd name="connsiteY0" fmla="*/ 0 h 6879365"/>
              <a:gd name="connsiteX1" fmla="*/ 12192000 w 12198285"/>
              <a:gd name="connsiteY1" fmla="*/ 0 h 6879365"/>
              <a:gd name="connsiteX2" fmla="*/ 12198285 w 12198285"/>
              <a:gd name="connsiteY2" fmla="*/ 1774751 h 6879365"/>
              <a:gd name="connsiteX3" fmla="*/ 8213889 w 12198285"/>
              <a:gd name="connsiteY3" fmla="*/ 6879365 h 6879365"/>
              <a:gd name="connsiteX4" fmla="*/ 0 w 12198285"/>
              <a:gd name="connsiteY4" fmla="*/ 6879365 h 6879365"/>
              <a:gd name="connsiteX5" fmla="*/ 0 w 12198285"/>
              <a:gd name="connsiteY5" fmla="*/ 0 h 68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285" h="6879365">
                <a:moveTo>
                  <a:pt x="0" y="0"/>
                </a:moveTo>
                <a:lnTo>
                  <a:pt x="12192000" y="0"/>
                </a:lnTo>
                <a:lnTo>
                  <a:pt x="12198285" y="1774751"/>
                </a:lnTo>
                <a:cubicBezTo>
                  <a:pt x="11426335" y="3655398"/>
                  <a:pt x="8420231" y="3801514"/>
                  <a:pt x="8213889" y="6879365"/>
                </a:cubicBezTo>
                <a:lnTo>
                  <a:pt x="0" y="6879365"/>
                </a:lnTo>
                <a:lnTo>
                  <a:pt x="0" y="0"/>
                </a:lnTo>
                <a:close/>
              </a:path>
            </a:pathLst>
          </a:custGeom>
          <a:gradFill>
            <a:gsLst>
              <a:gs pos="0">
                <a:srgbClr val="FBBD8E"/>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4">
            <a:extLst>
              <a:ext uri="{FF2B5EF4-FFF2-40B4-BE49-F238E27FC236}">
                <a16:creationId xmlns:a16="http://schemas.microsoft.com/office/drawing/2014/main" id="{2EE91DA0-B68B-497A-BBC1-F9DD75368736}"/>
              </a:ext>
            </a:extLst>
          </p:cNvPr>
          <p:cNvSpPr>
            <a:spLocks noGrp="1"/>
          </p:cNvSpPr>
          <p:nvPr>
            <p:ph type="ftr" sz="quarter" idx="11"/>
          </p:nvPr>
        </p:nvSpPr>
        <p:spPr>
          <a:xfrm>
            <a:off x="157164" y="6409598"/>
            <a:ext cx="5938836" cy="309201"/>
          </a:xfrm>
        </p:spPr>
        <p:txBody>
          <a:bodyPr anchor="b"/>
          <a:lstStyle>
            <a:lvl1pPr>
              <a:defRPr sz="800">
                <a:latin typeface="Century Gothic" panose="020B0502020202020204" pitchFamily="34" charset="0"/>
              </a:defRPr>
            </a:lvl1pPr>
          </a:lstStyle>
          <a:p>
            <a:r>
              <a:rPr lang="en-US"/>
              <a:t>Copyright ©2021 CCA  |  Confidential &amp; Proprietary</a:t>
            </a:r>
          </a:p>
        </p:txBody>
      </p:sp>
      <p:sp>
        <p:nvSpPr>
          <p:cNvPr id="7" name="Slide Number Placeholder 5">
            <a:extLst>
              <a:ext uri="{FF2B5EF4-FFF2-40B4-BE49-F238E27FC236}">
                <a16:creationId xmlns:a16="http://schemas.microsoft.com/office/drawing/2014/main" id="{5B922058-67E1-4228-BE26-6E0EE9BA83C9}"/>
              </a:ext>
            </a:extLst>
          </p:cNvPr>
          <p:cNvSpPr>
            <a:spLocks noGrp="1"/>
          </p:cNvSpPr>
          <p:nvPr>
            <p:ph type="sldNum" sz="quarter" idx="12"/>
          </p:nvPr>
        </p:nvSpPr>
        <p:spPr>
          <a:xfrm>
            <a:off x="11534529" y="6408135"/>
            <a:ext cx="500327" cy="310663"/>
          </a:xfrm>
          <a:prstGeom prst="rect">
            <a:avLst/>
          </a:prstGeom>
        </p:spPr>
        <p:txBody>
          <a:bodyPr anchor="b"/>
          <a:lstStyle>
            <a:lvl1pPr algn="r">
              <a:defRPr sz="800">
                <a:solidFill>
                  <a:schemeClr val="accent2"/>
                </a:solidFill>
                <a:latin typeface="Century Gothic" panose="020B0502020202020204" pitchFamily="34" charset="0"/>
              </a:defRPr>
            </a:lvl1pPr>
          </a:lstStyle>
          <a:p>
            <a:fld id="{3048E690-D076-4AEB-9F16-D088C45421C8}" type="slidenum">
              <a:rPr lang="en-US" smtClean="0"/>
              <a:pPr/>
              <a:t>‹#›</a:t>
            </a:fld>
            <a:endParaRPr lang="en-US"/>
          </a:p>
        </p:txBody>
      </p:sp>
      <p:grpSp>
        <p:nvGrpSpPr>
          <p:cNvPr id="8" name="Group 26">
            <a:extLst>
              <a:ext uri="{FF2B5EF4-FFF2-40B4-BE49-F238E27FC236}">
                <a16:creationId xmlns:a16="http://schemas.microsoft.com/office/drawing/2014/main" id="{B400FEBA-0A69-41BB-A846-CCB2977CE833}"/>
              </a:ext>
            </a:extLst>
          </p:cNvPr>
          <p:cNvGrpSpPr>
            <a:grpSpLocks noChangeAspect="1"/>
          </p:cNvGrpSpPr>
          <p:nvPr userDrawn="1"/>
        </p:nvGrpSpPr>
        <p:grpSpPr bwMode="auto">
          <a:xfrm>
            <a:off x="11054853" y="278551"/>
            <a:ext cx="918692" cy="728371"/>
            <a:chOff x="215" y="1204"/>
            <a:chExt cx="2568" cy="2036"/>
          </a:xfrm>
        </p:grpSpPr>
        <p:sp>
          <p:nvSpPr>
            <p:cNvPr id="9" name="Freeform 30">
              <a:extLst>
                <a:ext uri="{FF2B5EF4-FFF2-40B4-BE49-F238E27FC236}">
                  <a16:creationId xmlns:a16="http://schemas.microsoft.com/office/drawing/2014/main" id="{B896EB67-B71A-4CF4-9907-0C5EB7B68DD0}"/>
                </a:ext>
              </a:extLst>
            </p:cNvPr>
            <p:cNvSpPr>
              <a:spLocks/>
            </p:cNvSpPr>
            <p:nvPr/>
          </p:nvSpPr>
          <p:spPr bwMode="auto">
            <a:xfrm>
              <a:off x="2641" y="1661"/>
              <a:ext cx="142" cy="191"/>
            </a:xfrm>
            <a:custGeom>
              <a:avLst/>
              <a:gdLst>
                <a:gd name="T0" fmla="*/ 160 w 425"/>
                <a:gd name="T1" fmla="*/ 575 h 575"/>
                <a:gd name="T2" fmla="*/ 140 w 425"/>
                <a:gd name="T3" fmla="*/ 527 h 575"/>
                <a:gd name="T4" fmla="*/ 119 w 425"/>
                <a:gd name="T5" fmla="*/ 483 h 575"/>
                <a:gd name="T6" fmla="*/ 99 w 425"/>
                <a:gd name="T7" fmla="*/ 441 h 575"/>
                <a:gd name="T8" fmla="*/ 79 w 425"/>
                <a:gd name="T9" fmla="*/ 399 h 575"/>
                <a:gd name="T10" fmla="*/ 60 w 425"/>
                <a:gd name="T11" fmla="*/ 359 h 575"/>
                <a:gd name="T12" fmla="*/ 40 w 425"/>
                <a:gd name="T13" fmla="*/ 315 h 575"/>
                <a:gd name="T14" fmla="*/ 20 w 425"/>
                <a:gd name="T15" fmla="*/ 271 h 575"/>
                <a:gd name="T16" fmla="*/ 0 w 425"/>
                <a:gd name="T17" fmla="*/ 223 h 575"/>
                <a:gd name="T18" fmla="*/ 24 w 425"/>
                <a:gd name="T19" fmla="*/ 202 h 575"/>
                <a:gd name="T20" fmla="*/ 49 w 425"/>
                <a:gd name="T21" fmla="*/ 183 h 575"/>
                <a:gd name="T22" fmla="*/ 75 w 425"/>
                <a:gd name="T23" fmla="*/ 163 h 575"/>
                <a:gd name="T24" fmla="*/ 101 w 425"/>
                <a:gd name="T25" fmla="*/ 145 h 575"/>
                <a:gd name="T26" fmla="*/ 127 w 425"/>
                <a:gd name="T27" fmla="*/ 129 h 575"/>
                <a:gd name="T28" fmla="*/ 153 w 425"/>
                <a:gd name="T29" fmla="*/ 114 h 575"/>
                <a:gd name="T30" fmla="*/ 178 w 425"/>
                <a:gd name="T31" fmla="*/ 99 h 575"/>
                <a:gd name="T32" fmla="*/ 206 w 425"/>
                <a:gd name="T33" fmla="*/ 85 h 575"/>
                <a:gd name="T34" fmla="*/ 233 w 425"/>
                <a:gd name="T35" fmla="*/ 72 h 575"/>
                <a:gd name="T36" fmla="*/ 259 w 425"/>
                <a:gd name="T37" fmla="*/ 60 h 575"/>
                <a:gd name="T38" fmla="*/ 286 w 425"/>
                <a:gd name="T39" fmla="*/ 49 h 575"/>
                <a:gd name="T40" fmla="*/ 314 w 425"/>
                <a:gd name="T41" fmla="*/ 37 h 575"/>
                <a:gd name="T42" fmla="*/ 370 w 425"/>
                <a:gd name="T43" fmla="*/ 18 h 575"/>
                <a:gd name="T44" fmla="*/ 425 w 425"/>
                <a:gd name="T45" fmla="*/ 0 h 575"/>
                <a:gd name="T46" fmla="*/ 425 w 425"/>
                <a:gd name="T47" fmla="*/ 26 h 575"/>
                <a:gd name="T48" fmla="*/ 425 w 425"/>
                <a:gd name="T49" fmla="*/ 50 h 575"/>
                <a:gd name="T50" fmla="*/ 423 w 425"/>
                <a:gd name="T51" fmla="*/ 75 h 575"/>
                <a:gd name="T52" fmla="*/ 422 w 425"/>
                <a:gd name="T53" fmla="*/ 98 h 575"/>
                <a:gd name="T54" fmla="*/ 419 w 425"/>
                <a:gd name="T55" fmla="*/ 119 h 575"/>
                <a:gd name="T56" fmla="*/ 415 w 425"/>
                <a:gd name="T57" fmla="*/ 141 h 575"/>
                <a:gd name="T58" fmla="*/ 412 w 425"/>
                <a:gd name="T59" fmla="*/ 163 h 575"/>
                <a:gd name="T60" fmla="*/ 406 w 425"/>
                <a:gd name="T61" fmla="*/ 183 h 575"/>
                <a:gd name="T62" fmla="*/ 396 w 425"/>
                <a:gd name="T63" fmla="*/ 222 h 575"/>
                <a:gd name="T64" fmla="*/ 381 w 425"/>
                <a:gd name="T65" fmla="*/ 259 h 575"/>
                <a:gd name="T66" fmla="*/ 367 w 425"/>
                <a:gd name="T67" fmla="*/ 294 h 575"/>
                <a:gd name="T68" fmla="*/ 350 w 425"/>
                <a:gd name="T69" fmla="*/ 327 h 575"/>
                <a:gd name="T70" fmla="*/ 330 w 425"/>
                <a:gd name="T71" fmla="*/ 359 h 575"/>
                <a:gd name="T72" fmla="*/ 309 w 425"/>
                <a:gd name="T73" fmla="*/ 390 h 575"/>
                <a:gd name="T74" fmla="*/ 288 w 425"/>
                <a:gd name="T75" fmla="*/ 421 h 575"/>
                <a:gd name="T76" fmla="*/ 263 w 425"/>
                <a:gd name="T77" fmla="*/ 451 h 575"/>
                <a:gd name="T78" fmla="*/ 213 w 425"/>
                <a:gd name="T79" fmla="*/ 511 h 575"/>
                <a:gd name="T80" fmla="*/ 160 w 425"/>
                <a:gd name="T81"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5" h="575">
                  <a:moveTo>
                    <a:pt x="160" y="575"/>
                  </a:moveTo>
                  <a:lnTo>
                    <a:pt x="140" y="527"/>
                  </a:lnTo>
                  <a:lnTo>
                    <a:pt x="119" y="483"/>
                  </a:lnTo>
                  <a:lnTo>
                    <a:pt x="99" y="441"/>
                  </a:lnTo>
                  <a:lnTo>
                    <a:pt x="79" y="399"/>
                  </a:lnTo>
                  <a:lnTo>
                    <a:pt x="60" y="359"/>
                  </a:lnTo>
                  <a:lnTo>
                    <a:pt x="40" y="315"/>
                  </a:lnTo>
                  <a:lnTo>
                    <a:pt x="20" y="271"/>
                  </a:lnTo>
                  <a:lnTo>
                    <a:pt x="0" y="223"/>
                  </a:lnTo>
                  <a:lnTo>
                    <a:pt x="24" y="202"/>
                  </a:lnTo>
                  <a:lnTo>
                    <a:pt x="49" y="183"/>
                  </a:lnTo>
                  <a:lnTo>
                    <a:pt x="75" y="163"/>
                  </a:lnTo>
                  <a:lnTo>
                    <a:pt x="101" y="145"/>
                  </a:lnTo>
                  <a:lnTo>
                    <a:pt x="127" y="129"/>
                  </a:lnTo>
                  <a:lnTo>
                    <a:pt x="153" y="114"/>
                  </a:lnTo>
                  <a:lnTo>
                    <a:pt x="178" y="99"/>
                  </a:lnTo>
                  <a:lnTo>
                    <a:pt x="206" y="85"/>
                  </a:lnTo>
                  <a:lnTo>
                    <a:pt x="233" y="72"/>
                  </a:lnTo>
                  <a:lnTo>
                    <a:pt x="259" y="60"/>
                  </a:lnTo>
                  <a:lnTo>
                    <a:pt x="286" y="49"/>
                  </a:lnTo>
                  <a:lnTo>
                    <a:pt x="314" y="37"/>
                  </a:lnTo>
                  <a:lnTo>
                    <a:pt x="370" y="18"/>
                  </a:lnTo>
                  <a:lnTo>
                    <a:pt x="425" y="0"/>
                  </a:lnTo>
                  <a:lnTo>
                    <a:pt x="425" y="26"/>
                  </a:lnTo>
                  <a:lnTo>
                    <a:pt x="425" y="50"/>
                  </a:lnTo>
                  <a:lnTo>
                    <a:pt x="423" y="75"/>
                  </a:lnTo>
                  <a:lnTo>
                    <a:pt x="422" y="98"/>
                  </a:lnTo>
                  <a:lnTo>
                    <a:pt x="419" y="119"/>
                  </a:lnTo>
                  <a:lnTo>
                    <a:pt x="415" y="141"/>
                  </a:lnTo>
                  <a:lnTo>
                    <a:pt x="412" y="163"/>
                  </a:lnTo>
                  <a:lnTo>
                    <a:pt x="406" y="183"/>
                  </a:lnTo>
                  <a:lnTo>
                    <a:pt x="396" y="222"/>
                  </a:lnTo>
                  <a:lnTo>
                    <a:pt x="381" y="259"/>
                  </a:lnTo>
                  <a:lnTo>
                    <a:pt x="367" y="294"/>
                  </a:lnTo>
                  <a:lnTo>
                    <a:pt x="350" y="327"/>
                  </a:lnTo>
                  <a:lnTo>
                    <a:pt x="330" y="359"/>
                  </a:lnTo>
                  <a:lnTo>
                    <a:pt x="309" y="390"/>
                  </a:lnTo>
                  <a:lnTo>
                    <a:pt x="288" y="421"/>
                  </a:lnTo>
                  <a:lnTo>
                    <a:pt x="263" y="451"/>
                  </a:lnTo>
                  <a:lnTo>
                    <a:pt x="213" y="511"/>
                  </a:lnTo>
                  <a:lnTo>
                    <a:pt x="160" y="575"/>
                  </a:lnTo>
                  <a:close/>
                </a:path>
              </a:pathLst>
            </a:custGeom>
            <a:solidFill>
              <a:srgbClr val="373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31">
              <a:extLst>
                <a:ext uri="{FF2B5EF4-FFF2-40B4-BE49-F238E27FC236}">
                  <a16:creationId xmlns:a16="http://schemas.microsoft.com/office/drawing/2014/main" id="{A92B3EF9-0C7E-4B67-BEB0-D0A768C79994}"/>
                </a:ext>
              </a:extLst>
            </p:cNvPr>
            <p:cNvSpPr>
              <a:spLocks/>
            </p:cNvSpPr>
            <p:nvPr/>
          </p:nvSpPr>
          <p:spPr bwMode="auto">
            <a:xfrm>
              <a:off x="694" y="1299"/>
              <a:ext cx="1034" cy="829"/>
            </a:xfrm>
            <a:custGeom>
              <a:avLst/>
              <a:gdLst>
                <a:gd name="T0" fmla="*/ 779 w 3103"/>
                <a:gd name="T1" fmla="*/ 21 h 2487"/>
                <a:gd name="T2" fmla="*/ 681 w 3103"/>
                <a:gd name="T3" fmla="*/ 18 h 2487"/>
                <a:gd name="T4" fmla="*/ 585 w 3103"/>
                <a:gd name="T5" fmla="*/ 16 h 2487"/>
                <a:gd name="T6" fmla="*/ 487 w 3103"/>
                <a:gd name="T7" fmla="*/ 13 h 2487"/>
                <a:gd name="T8" fmla="*/ 389 w 3103"/>
                <a:gd name="T9" fmla="*/ 11 h 2487"/>
                <a:gd name="T10" fmla="*/ 293 w 3103"/>
                <a:gd name="T11" fmla="*/ 9 h 2487"/>
                <a:gd name="T12" fmla="*/ 195 w 3103"/>
                <a:gd name="T13" fmla="*/ 6 h 2487"/>
                <a:gd name="T14" fmla="*/ 97 w 3103"/>
                <a:gd name="T15" fmla="*/ 3 h 2487"/>
                <a:gd name="T16" fmla="*/ 0 w 3103"/>
                <a:gd name="T17" fmla="*/ 0 h 2487"/>
                <a:gd name="T18" fmla="*/ 160 w 3103"/>
                <a:gd name="T19" fmla="*/ 36 h 2487"/>
                <a:gd name="T20" fmla="*/ 318 w 3103"/>
                <a:gd name="T21" fmla="*/ 75 h 2487"/>
                <a:gd name="T22" fmla="*/ 473 w 3103"/>
                <a:gd name="T23" fmla="*/ 120 h 2487"/>
                <a:gd name="T24" fmla="*/ 622 w 3103"/>
                <a:gd name="T25" fmla="*/ 168 h 2487"/>
                <a:gd name="T26" fmla="*/ 769 w 3103"/>
                <a:gd name="T27" fmla="*/ 220 h 2487"/>
                <a:gd name="T28" fmla="*/ 910 w 3103"/>
                <a:gd name="T29" fmla="*/ 274 h 2487"/>
                <a:gd name="T30" fmla="*/ 1047 w 3103"/>
                <a:gd name="T31" fmla="*/ 333 h 2487"/>
                <a:gd name="T32" fmla="*/ 1180 w 3103"/>
                <a:gd name="T33" fmla="*/ 397 h 2487"/>
                <a:gd name="T34" fmla="*/ 1305 w 3103"/>
                <a:gd name="T35" fmla="*/ 462 h 2487"/>
                <a:gd name="T36" fmla="*/ 1424 w 3103"/>
                <a:gd name="T37" fmla="*/ 531 h 2487"/>
                <a:gd name="T38" fmla="*/ 1538 w 3103"/>
                <a:gd name="T39" fmla="*/ 603 h 2487"/>
                <a:gd name="T40" fmla="*/ 1646 w 3103"/>
                <a:gd name="T41" fmla="*/ 678 h 2487"/>
                <a:gd name="T42" fmla="*/ 1746 w 3103"/>
                <a:gd name="T43" fmla="*/ 754 h 2487"/>
                <a:gd name="T44" fmla="*/ 1839 w 3103"/>
                <a:gd name="T45" fmla="*/ 834 h 2487"/>
                <a:gd name="T46" fmla="*/ 1924 w 3103"/>
                <a:gd name="T47" fmla="*/ 916 h 2487"/>
                <a:gd name="T48" fmla="*/ 2000 w 3103"/>
                <a:gd name="T49" fmla="*/ 999 h 2487"/>
                <a:gd name="T50" fmla="*/ 2068 w 3103"/>
                <a:gd name="T51" fmla="*/ 1084 h 2487"/>
                <a:gd name="T52" fmla="*/ 2129 w 3103"/>
                <a:gd name="T53" fmla="*/ 1172 h 2487"/>
                <a:gd name="T54" fmla="*/ 2179 w 3103"/>
                <a:gd name="T55" fmla="*/ 1260 h 2487"/>
                <a:gd name="T56" fmla="*/ 2219 w 3103"/>
                <a:gd name="T57" fmla="*/ 1351 h 2487"/>
                <a:gd name="T58" fmla="*/ 2250 w 3103"/>
                <a:gd name="T59" fmla="*/ 1443 h 2487"/>
                <a:gd name="T60" fmla="*/ 2271 w 3103"/>
                <a:gd name="T61" fmla="*/ 1535 h 2487"/>
                <a:gd name="T62" fmla="*/ 2280 w 3103"/>
                <a:gd name="T63" fmla="*/ 1629 h 2487"/>
                <a:gd name="T64" fmla="*/ 2280 w 3103"/>
                <a:gd name="T65" fmla="*/ 1724 h 2487"/>
                <a:gd name="T66" fmla="*/ 2267 w 3103"/>
                <a:gd name="T67" fmla="*/ 1819 h 2487"/>
                <a:gd name="T68" fmla="*/ 2242 w 3103"/>
                <a:gd name="T69" fmla="*/ 1915 h 2487"/>
                <a:gd name="T70" fmla="*/ 2206 w 3103"/>
                <a:gd name="T71" fmla="*/ 2010 h 2487"/>
                <a:gd name="T72" fmla="*/ 2159 w 3103"/>
                <a:gd name="T73" fmla="*/ 2106 h 2487"/>
                <a:gd name="T74" fmla="*/ 2097 w 3103"/>
                <a:gd name="T75" fmla="*/ 2201 h 2487"/>
                <a:gd name="T76" fmla="*/ 2022 w 3103"/>
                <a:gd name="T77" fmla="*/ 2296 h 2487"/>
                <a:gd name="T78" fmla="*/ 1934 w 3103"/>
                <a:gd name="T79" fmla="*/ 2392 h 2487"/>
                <a:gd name="T80" fmla="*/ 1833 w 3103"/>
                <a:gd name="T81" fmla="*/ 2487 h 2487"/>
                <a:gd name="T82" fmla="*/ 3103 w 3103"/>
                <a:gd name="T83" fmla="*/ 1966 h 2487"/>
                <a:gd name="T84" fmla="*/ 2658 w 3103"/>
                <a:gd name="T85" fmla="*/ 555 h 2487"/>
                <a:gd name="T86" fmla="*/ 779 w 3103"/>
                <a:gd name="T87" fmla="*/ 21 h 2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3" h="2487">
                  <a:moveTo>
                    <a:pt x="779" y="21"/>
                  </a:moveTo>
                  <a:lnTo>
                    <a:pt x="681" y="18"/>
                  </a:lnTo>
                  <a:lnTo>
                    <a:pt x="585" y="16"/>
                  </a:lnTo>
                  <a:lnTo>
                    <a:pt x="487" y="13"/>
                  </a:lnTo>
                  <a:lnTo>
                    <a:pt x="389" y="11"/>
                  </a:lnTo>
                  <a:lnTo>
                    <a:pt x="293" y="9"/>
                  </a:lnTo>
                  <a:lnTo>
                    <a:pt x="195" y="6"/>
                  </a:lnTo>
                  <a:lnTo>
                    <a:pt x="97" y="3"/>
                  </a:lnTo>
                  <a:lnTo>
                    <a:pt x="0" y="0"/>
                  </a:lnTo>
                  <a:lnTo>
                    <a:pt x="160" y="36"/>
                  </a:lnTo>
                  <a:lnTo>
                    <a:pt x="318" y="75"/>
                  </a:lnTo>
                  <a:lnTo>
                    <a:pt x="473" y="120"/>
                  </a:lnTo>
                  <a:lnTo>
                    <a:pt x="622" y="168"/>
                  </a:lnTo>
                  <a:lnTo>
                    <a:pt x="769" y="220"/>
                  </a:lnTo>
                  <a:lnTo>
                    <a:pt x="910" y="274"/>
                  </a:lnTo>
                  <a:lnTo>
                    <a:pt x="1047" y="333"/>
                  </a:lnTo>
                  <a:lnTo>
                    <a:pt x="1180" y="397"/>
                  </a:lnTo>
                  <a:lnTo>
                    <a:pt x="1305" y="462"/>
                  </a:lnTo>
                  <a:lnTo>
                    <a:pt x="1424" y="531"/>
                  </a:lnTo>
                  <a:lnTo>
                    <a:pt x="1538" y="603"/>
                  </a:lnTo>
                  <a:lnTo>
                    <a:pt x="1646" y="678"/>
                  </a:lnTo>
                  <a:lnTo>
                    <a:pt x="1746" y="754"/>
                  </a:lnTo>
                  <a:lnTo>
                    <a:pt x="1839" y="834"/>
                  </a:lnTo>
                  <a:lnTo>
                    <a:pt x="1924" y="916"/>
                  </a:lnTo>
                  <a:lnTo>
                    <a:pt x="2000" y="999"/>
                  </a:lnTo>
                  <a:lnTo>
                    <a:pt x="2068" y="1084"/>
                  </a:lnTo>
                  <a:lnTo>
                    <a:pt x="2129" y="1172"/>
                  </a:lnTo>
                  <a:lnTo>
                    <a:pt x="2179" y="1260"/>
                  </a:lnTo>
                  <a:lnTo>
                    <a:pt x="2219" y="1351"/>
                  </a:lnTo>
                  <a:lnTo>
                    <a:pt x="2250" y="1443"/>
                  </a:lnTo>
                  <a:lnTo>
                    <a:pt x="2271" y="1535"/>
                  </a:lnTo>
                  <a:lnTo>
                    <a:pt x="2280" y="1629"/>
                  </a:lnTo>
                  <a:lnTo>
                    <a:pt x="2280" y="1724"/>
                  </a:lnTo>
                  <a:lnTo>
                    <a:pt x="2267" y="1819"/>
                  </a:lnTo>
                  <a:lnTo>
                    <a:pt x="2242" y="1915"/>
                  </a:lnTo>
                  <a:lnTo>
                    <a:pt x="2206" y="2010"/>
                  </a:lnTo>
                  <a:lnTo>
                    <a:pt x="2159" y="2106"/>
                  </a:lnTo>
                  <a:lnTo>
                    <a:pt x="2097" y="2201"/>
                  </a:lnTo>
                  <a:lnTo>
                    <a:pt x="2022" y="2296"/>
                  </a:lnTo>
                  <a:lnTo>
                    <a:pt x="1934" y="2392"/>
                  </a:lnTo>
                  <a:lnTo>
                    <a:pt x="1833" y="2487"/>
                  </a:lnTo>
                  <a:lnTo>
                    <a:pt x="3103" y="1966"/>
                  </a:lnTo>
                  <a:lnTo>
                    <a:pt x="2658" y="555"/>
                  </a:lnTo>
                  <a:lnTo>
                    <a:pt x="779" y="21"/>
                  </a:lnTo>
                  <a:close/>
                </a:path>
              </a:pathLst>
            </a:custGeom>
            <a:solidFill>
              <a:srgbClr val="373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32">
              <a:extLst>
                <a:ext uri="{FF2B5EF4-FFF2-40B4-BE49-F238E27FC236}">
                  <a16:creationId xmlns:a16="http://schemas.microsoft.com/office/drawing/2014/main" id="{26DD5D7B-8BF3-4593-BA96-3918343F3584}"/>
                </a:ext>
              </a:extLst>
            </p:cNvPr>
            <p:cNvSpPr>
              <a:spLocks/>
            </p:cNvSpPr>
            <p:nvPr/>
          </p:nvSpPr>
          <p:spPr bwMode="auto">
            <a:xfrm>
              <a:off x="2097" y="1750"/>
              <a:ext cx="630" cy="746"/>
            </a:xfrm>
            <a:custGeom>
              <a:avLst/>
              <a:gdLst>
                <a:gd name="T0" fmla="*/ 0 w 1892"/>
                <a:gd name="T1" fmla="*/ 1653 h 2237"/>
                <a:gd name="T2" fmla="*/ 108 w 1892"/>
                <a:gd name="T3" fmla="*/ 1550 h 2237"/>
                <a:gd name="T4" fmla="*/ 216 w 1892"/>
                <a:gd name="T5" fmla="*/ 1446 h 2237"/>
                <a:gd name="T6" fmla="*/ 324 w 1892"/>
                <a:gd name="T7" fmla="*/ 1344 h 2237"/>
                <a:gd name="T8" fmla="*/ 432 w 1892"/>
                <a:gd name="T9" fmla="*/ 1240 h 2237"/>
                <a:gd name="T10" fmla="*/ 540 w 1892"/>
                <a:gd name="T11" fmla="*/ 1136 h 2237"/>
                <a:gd name="T12" fmla="*/ 646 w 1892"/>
                <a:gd name="T13" fmla="*/ 1034 h 2237"/>
                <a:gd name="T14" fmla="*/ 754 w 1892"/>
                <a:gd name="T15" fmla="*/ 930 h 2237"/>
                <a:gd name="T16" fmla="*/ 862 w 1892"/>
                <a:gd name="T17" fmla="*/ 826 h 2237"/>
                <a:gd name="T18" fmla="*/ 970 w 1892"/>
                <a:gd name="T19" fmla="*/ 724 h 2237"/>
                <a:gd name="T20" fmla="*/ 1078 w 1892"/>
                <a:gd name="T21" fmla="*/ 620 h 2237"/>
                <a:gd name="T22" fmla="*/ 1186 w 1892"/>
                <a:gd name="T23" fmla="*/ 516 h 2237"/>
                <a:gd name="T24" fmla="*/ 1294 w 1892"/>
                <a:gd name="T25" fmla="*/ 414 h 2237"/>
                <a:gd name="T26" fmla="*/ 1402 w 1892"/>
                <a:gd name="T27" fmla="*/ 310 h 2237"/>
                <a:gd name="T28" fmla="*/ 1510 w 1892"/>
                <a:gd name="T29" fmla="*/ 208 h 2237"/>
                <a:gd name="T30" fmla="*/ 1618 w 1892"/>
                <a:gd name="T31" fmla="*/ 104 h 2237"/>
                <a:gd name="T32" fmla="*/ 1726 w 1892"/>
                <a:gd name="T33" fmla="*/ 0 h 2237"/>
                <a:gd name="T34" fmla="*/ 1760 w 1892"/>
                <a:gd name="T35" fmla="*/ 32 h 2237"/>
                <a:gd name="T36" fmla="*/ 1788 w 1892"/>
                <a:gd name="T37" fmla="*/ 69 h 2237"/>
                <a:gd name="T38" fmla="*/ 1814 w 1892"/>
                <a:gd name="T39" fmla="*/ 110 h 2237"/>
                <a:gd name="T40" fmla="*/ 1836 w 1892"/>
                <a:gd name="T41" fmla="*/ 154 h 2237"/>
                <a:gd name="T42" fmla="*/ 1856 w 1892"/>
                <a:gd name="T43" fmla="*/ 202 h 2237"/>
                <a:gd name="T44" fmla="*/ 1870 w 1892"/>
                <a:gd name="T45" fmla="*/ 254 h 2237"/>
                <a:gd name="T46" fmla="*/ 1882 w 1892"/>
                <a:gd name="T47" fmla="*/ 310 h 2237"/>
                <a:gd name="T48" fmla="*/ 1889 w 1892"/>
                <a:gd name="T49" fmla="*/ 368 h 2237"/>
                <a:gd name="T50" fmla="*/ 1892 w 1892"/>
                <a:gd name="T51" fmla="*/ 430 h 2237"/>
                <a:gd name="T52" fmla="*/ 1891 w 1892"/>
                <a:gd name="T53" fmla="*/ 495 h 2237"/>
                <a:gd name="T54" fmla="*/ 1885 w 1892"/>
                <a:gd name="T55" fmla="*/ 561 h 2237"/>
                <a:gd name="T56" fmla="*/ 1875 w 1892"/>
                <a:gd name="T57" fmla="*/ 630 h 2237"/>
                <a:gd name="T58" fmla="*/ 1860 w 1892"/>
                <a:gd name="T59" fmla="*/ 702 h 2237"/>
                <a:gd name="T60" fmla="*/ 1840 w 1892"/>
                <a:gd name="T61" fmla="*/ 777 h 2237"/>
                <a:gd name="T62" fmla="*/ 1816 w 1892"/>
                <a:gd name="T63" fmla="*/ 852 h 2237"/>
                <a:gd name="T64" fmla="*/ 1787 w 1892"/>
                <a:gd name="T65" fmla="*/ 930 h 2237"/>
                <a:gd name="T66" fmla="*/ 1751 w 1892"/>
                <a:gd name="T67" fmla="*/ 1009 h 2237"/>
                <a:gd name="T68" fmla="*/ 1711 w 1892"/>
                <a:gd name="T69" fmla="*/ 1088 h 2237"/>
                <a:gd name="T70" fmla="*/ 1666 w 1892"/>
                <a:gd name="T71" fmla="*/ 1171 h 2237"/>
                <a:gd name="T72" fmla="*/ 1614 w 1892"/>
                <a:gd name="T73" fmla="*/ 1253 h 2237"/>
                <a:gd name="T74" fmla="*/ 1557 w 1892"/>
                <a:gd name="T75" fmla="*/ 1335 h 2237"/>
                <a:gd name="T76" fmla="*/ 1493 w 1892"/>
                <a:gd name="T77" fmla="*/ 1419 h 2237"/>
                <a:gd name="T78" fmla="*/ 1424 w 1892"/>
                <a:gd name="T79" fmla="*/ 1502 h 2237"/>
                <a:gd name="T80" fmla="*/ 1349 w 1892"/>
                <a:gd name="T81" fmla="*/ 1586 h 2237"/>
                <a:gd name="T82" fmla="*/ 1267 w 1892"/>
                <a:gd name="T83" fmla="*/ 1669 h 2237"/>
                <a:gd name="T84" fmla="*/ 1179 w 1892"/>
                <a:gd name="T85" fmla="*/ 1753 h 2237"/>
                <a:gd name="T86" fmla="*/ 1084 w 1892"/>
                <a:gd name="T87" fmla="*/ 1837 h 2237"/>
                <a:gd name="T88" fmla="*/ 983 w 1892"/>
                <a:gd name="T89" fmla="*/ 1919 h 2237"/>
                <a:gd name="T90" fmla="*/ 875 w 1892"/>
                <a:gd name="T91" fmla="*/ 1999 h 2237"/>
                <a:gd name="T92" fmla="*/ 759 w 1892"/>
                <a:gd name="T93" fmla="*/ 2080 h 2237"/>
                <a:gd name="T94" fmla="*/ 636 w 1892"/>
                <a:gd name="T95" fmla="*/ 2159 h 2237"/>
                <a:gd name="T96" fmla="*/ 507 w 1892"/>
                <a:gd name="T97" fmla="*/ 2237 h 2237"/>
                <a:gd name="T98" fmla="*/ 0 w 1892"/>
                <a:gd name="T99" fmla="*/ 1653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2" h="2237">
                  <a:moveTo>
                    <a:pt x="0" y="1653"/>
                  </a:moveTo>
                  <a:lnTo>
                    <a:pt x="108" y="1550"/>
                  </a:lnTo>
                  <a:lnTo>
                    <a:pt x="216" y="1446"/>
                  </a:lnTo>
                  <a:lnTo>
                    <a:pt x="324" y="1344"/>
                  </a:lnTo>
                  <a:lnTo>
                    <a:pt x="432" y="1240"/>
                  </a:lnTo>
                  <a:lnTo>
                    <a:pt x="540" y="1136"/>
                  </a:lnTo>
                  <a:lnTo>
                    <a:pt x="646" y="1034"/>
                  </a:lnTo>
                  <a:lnTo>
                    <a:pt x="754" y="930"/>
                  </a:lnTo>
                  <a:lnTo>
                    <a:pt x="862" y="826"/>
                  </a:lnTo>
                  <a:lnTo>
                    <a:pt x="970" y="724"/>
                  </a:lnTo>
                  <a:lnTo>
                    <a:pt x="1078" y="620"/>
                  </a:lnTo>
                  <a:lnTo>
                    <a:pt x="1186" y="516"/>
                  </a:lnTo>
                  <a:lnTo>
                    <a:pt x="1294" y="414"/>
                  </a:lnTo>
                  <a:lnTo>
                    <a:pt x="1402" y="310"/>
                  </a:lnTo>
                  <a:lnTo>
                    <a:pt x="1510" y="208"/>
                  </a:lnTo>
                  <a:lnTo>
                    <a:pt x="1618" y="104"/>
                  </a:lnTo>
                  <a:lnTo>
                    <a:pt x="1726" y="0"/>
                  </a:lnTo>
                  <a:lnTo>
                    <a:pt x="1760" y="32"/>
                  </a:lnTo>
                  <a:lnTo>
                    <a:pt x="1788" y="69"/>
                  </a:lnTo>
                  <a:lnTo>
                    <a:pt x="1814" y="110"/>
                  </a:lnTo>
                  <a:lnTo>
                    <a:pt x="1836" y="154"/>
                  </a:lnTo>
                  <a:lnTo>
                    <a:pt x="1856" y="202"/>
                  </a:lnTo>
                  <a:lnTo>
                    <a:pt x="1870" y="254"/>
                  </a:lnTo>
                  <a:lnTo>
                    <a:pt x="1882" y="310"/>
                  </a:lnTo>
                  <a:lnTo>
                    <a:pt x="1889" y="368"/>
                  </a:lnTo>
                  <a:lnTo>
                    <a:pt x="1892" y="430"/>
                  </a:lnTo>
                  <a:lnTo>
                    <a:pt x="1891" y="495"/>
                  </a:lnTo>
                  <a:lnTo>
                    <a:pt x="1885" y="561"/>
                  </a:lnTo>
                  <a:lnTo>
                    <a:pt x="1875" y="630"/>
                  </a:lnTo>
                  <a:lnTo>
                    <a:pt x="1860" y="702"/>
                  </a:lnTo>
                  <a:lnTo>
                    <a:pt x="1840" y="777"/>
                  </a:lnTo>
                  <a:lnTo>
                    <a:pt x="1816" y="852"/>
                  </a:lnTo>
                  <a:lnTo>
                    <a:pt x="1787" y="930"/>
                  </a:lnTo>
                  <a:lnTo>
                    <a:pt x="1751" y="1009"/>
                  </a:lnTo>
                  <a:lnTo>
                    <a:pt x="1711" y="1088"/>
                  </a:lnTo>
                  <a:lnTo>
                    <a:pt x="1666" y="1171"/>
                  </a:lnTo>
                  <a:lnTo>
                    <a:pt x="1614" y="1253"/>
                  </a:lnTo>
                  <a:lnTo>
                    <a:pt x="1557" y="1335"/>
                  </a:lnTo>
                  <a:lnTo>
                    <a:pt x="1493" y="1419"/>
                  </a:lnTo>
                  <a:lnTo>
                    <a:pt x="1424" y="1502"/>
                  </a:lnTo>
                  <a:lnTo>
                    <a:pt x="1349" y="1586"/>
                  </a:lnTo>
                  <a:lnTo>
                    <a:pt x="1267" y="1669"/>
                  </a:lnTo>
                  <a:lnTo>
                    <a:pt x="1179" y="1753"/>
                  </a:lnTo>
                  <a:lnTo>
                    <a:pt x="1084" y="1837"/>
                  </a:lnTo>
                  <a:lnTo>
                    <a:pt x="983" y="1919"/>
                  </a:lnTo>
                  <a:lnTo>
                    <a:pt x="875" y="1999"/>
                  </a:lnTo>
                  <a:lnTo>
                    <a:pt x="759" y="2080"/>
                  </a:lnTo>
                  <a:lnTo>
                    <a:pt x="636" y="2159"/>
                  </a:lnTo>
                  <a:lnTo>
                    <a:pt x="507" y="2237"/>
                  </a:lnTo>
                  <a:lnTo>
                    <a:pt x="0" y="1653"/>
                  </a:lnTo>
                  <a:close/>
                </a:path>
              </a:pathLst>
            </a:custGeom>
            <a:solidFill>
              <a:srgbClr val="373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33">
              <a:extLst>
                <a:ext uri="{FF2B5EF4-FFF2-40B4-BE49-F238E27FC236}">
                  <a16:creationId xmlns:a16="http://schemas.microsoft.com/office/drawing/2014/main" id="{851EC4E6-20C8-47A7-A6DC-68CD36352562}"/>
                </a:ext>
              </a:extLst>
            </p:cNvPr>
            <p:cNvSpPr>
              <a:spLocks/>
            </p:cNvSpPr>
            <p:nvPr/>
          </p:nvSpPr>
          <p:spPr bwMode="auto">
            <a:xfrm>
              <a:off x="242" y="2225"/>
              <a:ext cx="1753" cy="974"/>
            </a:xfrm>
            <a:custGeom>
              <a:avLst/>
              <a:gdLst>
                <a:gd name="T0" fmla="*/ 0 w 5258"/>
                <a:gd name="T1" fmla="*/ 293 h 2923"/>
                <a:gd name="T2" fmla="*/ 0 w 5258"/>
                <a:gd name="T3" fmla="*/ 397 h 2923"/>
                <a:gd name="T4" fmla="*/ 0 w 5258"/>
                <a:gd name="T5" fmla="*/ 502 h 2923"/>
                <a:gd name="T6" fmla="*/ 0 w 5258"/>
                <a:gd name="T7" fmla="*/ 607 h 2923"/>
                <a:gd name="T8" fmla="*/ 0 w 5258"/>
                <a:gd name="T9" fmla="*/ 712 h 2923"/>
                <a:gd name="T10" fmla="*/ 212 w 5258"/>
                <a:gd name="T11" fmla="*/ 590 h 2923"/>
                <a:gd name="T12" fmla="*/ 424 w 5258"/>
                <a:gd name="T13" fmla="*/ 502 h 2923"/>
                <a:gd name="T14" fmla="*/ 637 w 5258"/>
                <a:gd name="T15" fmla="*/ 443 h 2923"/>
                <a:gd name="T16" fmla="*/ 848 w 5258"/>
                <a:gd name="T17" fmla="*/ 410 h 2923"/>
                <a:gd name="T18" fmla="*/ 1060 w 5258"/>
                <a:gd name="T19" fmla="*/ 401 h 2923"/>
                <a:gd name="T20" fmla="*/ 1267 w 5258"/>
                <a:gd name="T21" fmla="*/ 411 h 2923"/>
                <a:gd name="T22" fmla="*/ 1473 w 5258"/>
                <a:gd name="T23" fmla="*/ 440 h 2923"/>
                <a:gd name="T24" fmla="*/ 1673 w 5258"/>
                <a:gd name="T25" fmla="*/ 482 h 2923"/>
                <a:gd name="T26" fmla="*/ 1868 w 5258"/>
                <a:gd name="T27" fmla="*/ 534 h 2923"/>
                <a:gd name="T28" fmla="*/ 2057 w 5258"/>
                <a:gd name="T29" fmla="*/ 593 h 2923"/>
                <a:gd name="T30" fmla="*/ 2237 w 5258"/>
                <a:gd name="T31" fmla="*/ 658 h 2923"/>
                <a:gd name="T32" fmla="*/ 2408 w 5258"/>
                <a:gd name="T33" fmla="*/ 722 h 2923"/>
                <a:gd name="T34" fmla="*/ 2720 w 5258"/>
                <a:gd name="T35" fmla="*/ 842 h 2923"/>
                <a:gd name="T36" fmla="*/ 2859 w 5258"/>
                <a:gd name="T37" fmla="*/ 891 h 2923"/>
                <a:gd name="T38" fmla="*/ 2985 w 5258"/>
                <a:gd name="T39" fmla="*/ 929 h 2923"/>
                <a:gd name="T40" fmla="*/ 3177 w 5258"/>
                <a:gd name="T41" fmla="*/ 969 h 2923"/>
                <a:gd name="T42" fmla="*/ 3364 w 5258"/>
                <a:gd name="T43" fmla="*/ 1001 h 2923"/>
                <a:gd name="T44" fmla="*/ 3548 w 5258"/>
                <a:gd name="T45" fmla="*/ 1025 h 2923"/>
                <a:gd name="T46" fmla="*/ 3730 w 5258"/>
                <a:gd name="T47" fmla="*/ 1042 h 2923"/>
                <a:gd name="T48" fmla="*/ 3911 w 5258"/>
                <a:gd name="T49" fmla="*/ 1052 h 2923"/>
                <a:gd name="T50" fmla="*/ 4091 w 5258"/>
                <a:gd name="T51" fmla="*/ 1055 h 2923"/>
                <a:gd name="T52" fmla="*/ 4274 w 5258"/>
                <a:gd name="T53" fmla="*/ 1052 h 2923"/>
                <a:gd name="T54" fmla="*/ 4458 w 5258"/>
                <a:gd name="T55" fmla="*/ 1042 h 2923"/>
                <a:gd name="T56" fmla="*/ 4399 w 5258"/>
                <a:gd name="T57" fmla="*/ 1230 h 2923"/>
                <a:gd name="T58" fmla="*/ 4335 w 5258"/>
                <a:gd name="T59" fmla="*/ 1408 h 2923"/>
                <a:gd name="T60" fmla="*/ 4263 w 5258"/>
                <a:gd name="T61" fmla="*/ 1580 h 2923"/>
                <a:gd name="T62" fmla="*/ 4182 w 5258"/>
                <a:gd name="T63" fmla="*/ 1741 h 2923"/>
                <a:gd name="T64" fmla="*/ 4094 w 5258"/>
                <a:gd name="T65" fmla="*/ 1896 h 2923"/>
                <a:gd name="T66" fmla="*/ 3999 w 5258"/>
                <a:gd name="T67" fmla="*/ 2040 h 2923"/>
                <a:gd name="T68" fmla="*/ 3894 w 5258"/>
                <a:gd name="T69" fmla="*/ 2175 h 2923"/>
                <a:gd name="T70" fmla="*/ 3780 w 5258"/>
                <a:gd name="T71" fmla="*/ 2301 h 2923"/>
                <a:gd name="T72" fmla="*/ 3658 w 5258"/>
                <a:gd name="T73" fmla="*/ 2417 h 2923"/>
                <a:gd name="T74" fmla="*/ 3527 w 5258"/>
                <a:gd name="T75" fmla="*/ 2523 h 2923"/>
                <a:gd name="T76" fmla="*/ 3386 w 5258"/>
                <a:gd name="T77" fmla="*/ 2618 h 2923"/>
                <a:gd name="T78" fmla="*/ 3234 w 5258"/>
                <a:gd name="T79" fmla="*/ 2701 h 2923"/>
                <a:gd name="T80" fmla="*/ 3073 w 5258"/>
                <a:gd name="T81" fmla="*/ 2775 h 2923"/>
                <a:gd name="T82" fmla="*/ 2902 w 5258"/>
                <a:gd name="T83" fmla="*/ 2835 h 2923"/>
                <a:gd name="T84" fmla="*/ 2720 w 5258"/>
                <a:gd name="T85" fmla="*/ 2886 h 2923"/>
                <a:gd name="T86" fmla="*/ 2527 w 5258"/>
                <a:gd name="T87" fmla="*/ 2923 h 2923"/>
                <a:gd name="T88" fmla="*/ 5258 w 5258"/>
                <a:gd name="T89" fmla="*/ 1691 h 2923"/>
                <a:gd name="T90" fmla="*/ 1842 w 5258"/>
                <a:gd name="T91" fmla="*/ 0 h 2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58" h="2923">
                  <a:moveTo>
                    <a:pt x="432" y="13"/>
                  </a:moveTo>
                  <a:lnTo>
                    <a:pt x="0" y="293"/>
                  </a:lnTo>
                  <a:lnTo>
                    <a:pt x="0" y="345"/>
                  </a:lnTo>
                  <a:lnTo>
                    <a:pt x="0" y="397"/>
                  </a:lnTo>
                  <a:lnTo>
                    <a:pt x="0" y="450"/>
                  </a:lnTo>
                  <a:lnTo>
                    <a:pt x="0" y="502"/>
                  </a:lnTo>
                  <a:lnTo>
                    <a:pt x="0" y="555"/>
                  </a:lnTo>
                  <a:lnTo>
                    <a:pt x="0" y="607"/>
                  </a:lnTo>
                  <a:lnTo>
                    <a:pt x="0" y="659"/>
                  </a:lnTo>
                  <a:lnTo>
                    <a:pt x="0" y="712"/>
                  </a:lnTo>
                  <a:lnTo>
                    <a:pt x="105" y="646"/>
                  </a:lnTo>
                  <a:lnTo>
                    <a:pt x="212" y="590"/>
                  </a:lnTo>
                  <a:lnTo>
                    <a:pt x="317" y="542"/>
                  </a:lnTo>
                  <a:lnTo>
                    <a:pt x="424" y="502"/>
                  </a:lnTo>
                  <a:lnTo>
                    <a:pt x="530" y="469"/>
                  </a:lnTo>
                  <a:lnTo>
                    <a:pt x="637" y="443"/>
                  </a:lnTo>
                  <a:lnTo>
                    <a:pt x="742" y="423"/>
                  </a:lnTo>
                  <a:lnTo>
                    <a:pt x="848" y="410"/>
                  </a:lnTo>
                  <a:lnTo>
                    <a:pt x="955" y="402"/>
                  </a:lnTo>
                  <a:lnTo>
                    <a:pt x="1060" y="401"/>
                  </a:lnTo>
                  <a:lnTo>
                    <a:pt x="1164" y="404"/>
                  </a:lnTo>
                  <a:lnTo>
                    <a:pt x="1267" y="411"/>
                  </a:lnTo>
                  <a:lnTo>
                    <a:pt x="1371" y="424"/>
                  </a:lnTo>
                  <a:lnTo>
                    <a:pt x="1473" y="440"/>
                  </a:lnTo>
                  <a:lnTo>
                    <a:pt x="1574" y="459"/>
                  </a:lnTo>
                  <a:lnTo>
                    <a:pt x="1673" y="482"/>
                  </a:lnTo>
                  <a:lnTo>
                    <a:pt x="1771" y="506"/>
                  </a:lnTo>
                  <a:lnTo>
                    <a:pt x="1868" y="534"/>
                  </a:lnTo>
                  <a:lnTo>
                    <a:pt x="1963" y="562"/>
                  </a:lnTo>
                  <a:lnTo>
                    <a:pt x="2057" y="593"/>
                  </a:lnTo>
                  <a:lnTo>
                    <a:pt x="2147" y="624"/>
                  </a:lnTo>
                  <a:lnTo>
                    <a:pt x="2237" y="658"/>
                  </a:lnTo>
                  <a:lnTo>
                    <a:pt x="2323" y="689"/>
                  </a:lnTo>
                  <a:lnTo>
                    <a:pt x="2408" y="722"/>
                  </a:lnTo>
                  <a:lnTo>
                    <a:pt x="2569" y="784"/>
                  </a:lnTo>
                  <a:lnTo>
                    <a:pt x="2720" y="842"/>
                  </a:lnTo>
                  <a:lnTo>
                    <a:pt x="2791" y="868"/>
                  </a:lnTo>
                  <a:lnTo>
                    <a:pt x="2859" y="891"/>
                  </a:lnTo>
                  <a:lnTo>
                    <a:pt x="2923" y="911"/>
                  </a:lnTo>
                  <a:lnTo>
                    <a:pt x="2985" y="929"/>
                  </a:lnTo>
                  <a:lnTo>
                    <a:pt x="3082" y="949"/>
                  </a:lnTo>
                  <a:lnTo>
                    <a:pt x="3177" y="969"/>
                  </a:lnTo>
                  <a:lnTo>
                    <a:pt x="3270" y="986"/>
                  </a:lnTo>
                  <a:lnTo>
                    <a:pt x="3364" y="1001"/>
                  </a:lnTo>
                  <a:lnTo>
                    <a:pt x="3456" y="1014"/>
                  </a:lnTo>
                  <a:lnTo>
                    <a:pt x="3548" y="1025"/>
                  </a:lnTo>
                  <a:lnTo>
                    <a:pt x="3639" y="1035"/>
                  </a:lnTo>
                  <a:lnTo>
                    <a:pt x="3730" y="1042"/>
                  </a:lnTo>
                  <a:lnTo>
                    <a:pt x="3821" y="1048"/>
                  </a:lnTo>
                  <a:lnTo>
                    <a:pt x="3911" y="1052"/>
                  </a:lnTo>
                  <a:lnTo>
                    <a:pt x="4002" y="1054"/>
                  </a:lnTo>
                  <a:lnTo>
                    <a:pt x="4091" y="1055"/>
                  </a:lnTo>
                  <a:lnTo>
                    <a:pt x="4182" y="1054"/>
                  </a:lnTo>
                  <a:lnTo>
                    <a:pt x="4274" y="1052"/>
                  </a:lnTo>
                  <a:lnTo>
                    <a:pt x="4365" y="1048"/>
                  </a:lnTo>
                  <a:lnTo>
                    <a:pt x="4458" y="1042"/>
                  </a:lnTo>
                  <a:lnTo>
                    <a:pt x="4430" y="1136"/>
                  </a:lnTo>
                  <a:lnTo>
                    <a:pt x="4399" y="1230"/>
                  </a:lnTo>
                  <a:lnTo>
                    <a:pt x="4368" y="1321"/>
                  </a:lnTo>
                  <a:lnTo>
                    <a:pt x="4335" y="1408"/>
                  </a:lnTo>
                  <a:lnTo>
                    <a:pt x="4300" y="1495"/>
                  </a:lnTo>
                  <a:lnTo>
                    <a:pt x="4263" y="1580"/>
                  </a:lnTo>
                  <a:lnTo>
                    <a:pt x="4224" y="1662"/>
                  </a:lnTo>
                  <a:lnTo>
                    <a:pt x="4182" y="1741"/>
                  </a:lnTo>
                  <a:lnTo>
                    <a:pt x="4140" y="1819"/>
                  </a:lnTo>
                  <a:lnTo>
                    <a:pt x="4094" y="1896"/>
                  </a:lnTo>
                  <a:lnTo>
                    <a:pt x="4048" y="1969"/>
                  </a:lnTo>
                  <a:lnTo>
                    <a:pt x="3999" y="2040"/>
                  </a:lnTo>
                  <a:lnTo>
                    <a:pt x="3947" y="2109"/>
                  </a:lnTo>
                  <a:lnTo>
                    <a:pt x="3894" y="2175"/>
                  </a:lnTo>
                  <a:lnTo>
                    <a:pt x="3838" y="2240"/>
                  </a:lnTo>
                  <a:lnTo>
                    <a:pt x="3780" y="2301"/>
                  </a:lnTo>
                  <a:lnTo>
                    <a:pt x="3721" y="2360"/>
                  </a:lnTo>
                  <a:lnTo>
                    <a:pt x="3658" y="2417"/>
                  </a:lnTo>
                  <a:lnTo>
                    <a:pt x="3593" y="2471"/>
                  </a:lnTo>
                  <a:lnTo>
                    <a:pt x="3527" y="2523"/>
                  </a:lnTo>
                  <a:lnTo>
                    <a:pt x="3458" y="2572"/>
                  </a:lnTo>
                  <a:lnTo>
                    <a:pt x="3386" y="2618"/>
                  </a:lnTo>
                  <a:lnTo>
                    <a:pt x="3311" y="2661"/>
                  </a:lnTo>
                  <a:lnTo>
                    <a:pt x="3234" y="2701"/>
                  </a:lnTo>
                  <a:lnTo>
                    <a:pt x="3155" y="2739"/>
                  </a:lnTo>
                  <a:lnTo>
                    <a:pt x="3073" y="2775"/>
                  </a:lnTo>
                  <a:lnTo>
                    <a:pt x="2990" y="2807"/>
                  </a:lnTo>
                  <a:lnTo>
                    <a:pt x="2902" y="2835"/>
                  </a:lnTo>
                  <a:lnTo>
                    <a:pt x="2813" y="2863"/>
                  </a:lnTo>
                  <a:lnTo>
                    <a:pt x="2720" y="2886"/>
                  </a:lnTo>
                  <a:lnTo>
                    <a:pt x="2625" y="2906"/>
                  </a:lnTo>
                  <a:lnTo>
                    <a:pt x="2527" y="2923"/>
                  </a:lnTo>
                  <a:lnTo>
                    <a:pt x="3632" y="2897"/>
                  </a:lnTo>
                  <a:lnTo>
                    <a:pt x="5258" y="1691"/>
                  </a:lnTo>
                  <a:lnTo>
                    <a:pt x="4952" y="330"/>
                  </a:lnTo>
                  <a:lnTo>
                    <a:pt x="1842" y="0"/>
                  </a:lnTo>
                  <a:lnTo>
                    <a:pt x="432" y="13"/>
                  </a:lnTo>
                  <a:close/>
                </a:path>
              </a:pathLst>
            </a:custGeom>
            <a:solidFill>
              <a:srgbClr val="373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34">
              <a:extLst>
                <a:ext uri="{FF2B5EF4-FFF2-40B4-BE49-F238E27FC236}">
                  <a16:creationId xmlns:a16="http://schemas.microsoft.com/office/drawing/2014/main" id="{4DDE1154-9802-4F30-A1B6-5C16C40C00E1}"/>
                </a:ext>
              </a:extLst>
            </p:cNvPr>
            <p:cNvSpPr>
              <a:spLocks/>
            </p:cNvSpPr>
            <p:nvPr/>
          </p:nvSpPr>
          <p:spPr bwMode="auto">
            <a:xfrm>
              <a:off x="242" y="1241"/>
              <a:ext cx="2466" cy="1999"/>
            </a:xfrm>
            <a:custGeom>
              <a:avLst/>
              <a:gdLst>
                <a:gd name="T0" fmla="*/ 5878 w 7396"/>
                <a:gd name="T1" fmla="*/ 1958 h 5998"/>
                <a:gd name="T2" fmla="*/ 5733 w 7396"/>
                <a:gd name="T3" fmla="*/ 1984 h 5998"/>
                <a:gd name="T4" fmla="*/ 5612 w 7396"/>
                <a:gd name="T5" fmla="*/ 1952 h 5998"/>
                <a:gd name="T6" fmla="*/ 5513 w 7396"/>
                <a:gd name="T7" fmla="*/ 1855 h 5998"/>
                <a:gd name="T8" fmla="*/ 5432 w 7396"/>
                <a:gd name="T9" fmla="*/ 1682 h 5998"/>
                <a:gd name="T10" fmla="*/ 5246 w 7396"/>
                <a:gd name="T11" fmla="*/ 1151 h 5998"/>
                <a:gd name="T12" fmla="*/ 4726 w 7396"/>
                <a:gd name="T13" fmla="*/ 531 h 5998"/>
                <a:gd name="T14" fmla="*/ 3983 w 7396"/>
                <a:gd name="T15" fmla="*/ 163 h 5998"/>
                <a:gd name="T16" fmla="*/ 3095 w 7396"/>
                <a:gd name="T17" fmla="*/ 11 h 5998"/>
                <a:gd name="T18" fmla="*/ 2139 w 7396"/>
                <a:gd name="T19" fmla="*/ 36 h 5998"/>
                <a:gd name="T20" fmla="*/ 1596 w 7396"/>
                <a:gd name="T21" fmla="*/ 217 h 5998"/>
                <a:gd name="T22" fmla="*/ 2833 w 7396"/>
                <a:gd name="T23" fmla="*/ 620 h 5998"/>
                <a:gd name="T24" fmla="*/ 3615 w 7396"/>
                <a:gd name="T25" fmla="*/ 1152 h 5998"/>
                <a:gd name="T26" fmla="*/ 3917 w 7396"/>
                <a:gd name="T27" fmla="*/ 1727 h 5998"/>
                <a:gd name="T28" fmla="*/ 3717 w 7396"/>
                <a:gd name="T29" fmla="*/ 2255 h 5998"/>
                <a:gd name="T30" fmla="*/ 2993 w 7396"/>
                <a:gd name="T31" fmla="*/ 2651 h 5998"/>
                <a:gd name="T32" fmla="*/ 2427 w 7396"/>
                <a:gd name="T33" fmla="*/ 2732 h 5998"/>
                <a:gd name="T34" fmla="*/ 1957 w 7396"/>
                <a:gd name="T35" fmla="*/ 2648 h 5998"/>
                <a:gd name="T36" fmla="*/ 1472 w 7396"/>
                <a:gd name="T37" fmla="*/ 2436 h 5998"/>
                <a:gd name="T38" fmla="*/ 953 w 7396"/>
                <a:gd name="T39" fmla="*/ 2105 h 5998"/>
                <a:gd name="T40" fmla="*/ 386 w 7396"/>
                <a:gd name="T41" fmla="*/ 1662 h 5998"/>
                <a:gd name="T42" fmla="*/ 127 w 7396"/>
                <a:gd name="T43" fmla="*/ 1616 h 5998"/>
                <a:gd name="T44" fmla="*/ 185 w 7396"/>
                <a:gd name="T45" fmla="*/ 2017 h 5998"/>
                <a:gd name="T46" fmla="*/ 195 w 7396"/>
                <a:gd name="T47" fmla="*/ 2380 h 5998"/>
                <a:gd name="T48" fmla="*/ 160 w 7396"/>
                <a:gd name="T49" fmla="*/ 2710 h 5998"/>
                <a:gd name="T50" fmla="*/ 87 w 7396"/>
                <a:gd name="T51" fmla="*/ 3011 h 5998"/>
                <a:gd name="T52" fmla="*/ 137 w 7396"/>
                <a:gd name="T53" fmla="*/ 3222 h 5998"/>
                <a:gd name="T54" fmla="*/ 838 w 7396"/>
                <a:gd name="T55" fmla="*/ 3173 h 5998"/>
                <a:gd name="T56" fmla="*/ 1390 w 7396"/>
                <a:gd name="T57" fmla="*/ 3236 h 5998"/>
                <a:gd name="T58" fmla="*/ 1852 w 7396"/>
                <a:gd name="T59" fmla="*/ 3372 h 5998"/>
                <a:gd name="T60" fmla="*/ 2444 w 7396"/>
                <a:gd name="T61" fmla="*/ 3588 h 5998"/>
                <a:gd name="T62" fmla="*/ 2939 w 7396"/>
                <a:gd name="T63" fmla="*/ 3722 h 5998"/>
                <a:gd name="T64" fmla="*/ 3443 w 7396"/>
                <a:gd name="T65" fmla="*/ 3791 h 5998"/>
                <a:gd name="T66" fmla="*/ 4024 w 7396"/>
                <a:gd name="T67" fmla="*/ 3784 h 5998"/>
                <a:gd name="T68" fmla="*/ 4486 w 7396"/>
                <a:gd name="T69" fmla="*/ 3749 h 5998"/>
                <a:gd name="T70" fmla="*/ 4660 w 7396"/>
                <a:gd name="T71" fmla="*/ 3780 h 5998"/>
                <a:gd name="T72" fmla="*/ 4761 w 7396"/>
                <a:gd name="T73" fmla="*/ 3849 h 5998"/>
                <a:gd name="T74" fmla="*/ 4804 w 7396"/>
                <a:gd name="T75" fmla="*/ 3950 h 5998"/>
                <a:gd name="T76" fmla="*/ 4803 w 7396"/>
                <a:gd name="T77" fmla="*/ 4072 h 5998"/>
                <a:gd name="T78" fmla="*/ 4687 w 7396"/>
                <a:gd name="T79" fmla="*/ 4415 h 5998"/>
                <a:gd name="T80" fmla="*/ 4434 w 7396"/>
                <a:gd name="T81" fmla="*/ 4839 h 5998"/>
                <a:gd name="T82" fmla="*/ 4077 w 7396"/>
                <a:gd name="T83" fmla="*/ 5209 h 5998"/>
                <a:gd name="T84" fmla="*/ 3616 w 7396"/>
                <a:gd name="T85" fmla="*/ 5516 h 5998"/>
                <a:gd name="T86" fmla="*/ 3052 w 7396"/>
                <a:gd name="T87" fmla="*/ 5751 h 5998"/>
                <a:gd name="T88" fmla="*/ 2635 w 7396"/>
                <a:gd name="T89" fmla="*/ 5921 h 5998"/>
                <a:gd name="T90" fmla="*/ 3507 w 7396"/>
                <a:gd name="T91" fmla="*/ 5994 h 5998"/>
                <a:gd name="T92" fmla="*/ 4412 w 7396"/>
                <a:gd name="T93" fmla="*/ 5822 h 5998"/>
                <a:gd name="T94" fmla="*/ 5227 w 7396"/>
                <a:gd name="T95" fmla="*/ 5377 h 5998"/>
                <a:gd name="T96" fmla="*/ 5826 w 7396"/>
                <a:gd name="T97" fmla="*/ 4626 h 5998"/>
                <a:gd name="T98" fmla="*/ 6083 w 7396"/>
                <a:gd name="T99" fmla="*/ 3537 h 5998"/>
                <a:gd name="T100" fmla="*/ 6485 w 7396"/>
                <a:gd name="T101" fmla="*/ 3174 h 5998"/>
                <a:gd name="T102" fmla="*/ 6893 w 7396"/>
                <a:gd name="T103" fmla="*/ 2870 h 5998"/>
                <a:gd name="T104" fmla="*/ 7199 w 7396"/>
                <a:gd name="T105" fmla="*/ 2484 h 5998"/>
                <a:gd name="T106" fmla="*/ 7370 w 7396"/>
                <a:gd name="T107" fmla="*/ 2076 h 5998"/>
                <a:gd name="T108" fmla="*/ 7379 w 7396"/>
                <a:gd name="T109" fmla="*/ 1706 h 5998"/>
                <a:gd name="T110" fmla="*/ 7261 w 7396"/>
                <a:gd name="T111" fmla="*/ 1501 h 5998"/>
                <a:gd name="T112" fmla="*/ 7134 w 7396"/>
                <a:gd name="T113" fmla="*/ 1440 h 5998"/>
                <a:gd name="T114" fmla="*/ 6961 w 7396"/>
                <a:gd name="T115" fmla="*/ 1446 h 5998"/>
                <a:gd name="T116" fmla="*/ 6719 w 7396"/>
                <a:gd name="T117" fmla="*/ 1527 h 5998"/>
                <a:gd name="T118" fmla="*/ 6385 w 7396"/>
                <a:gd name="T119" fmla="*/ 1691 h 5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96" h="5998">
                  <a:moveTo>
                    <a:pt x="6019" y="1897"/>
                  </a:moveTo>
                  <a:lnTo>
                    <a:pt x="5989" y="1912"/>
                  </a:lnTo>
                  <a:lnTo>
                    <a:pt x="5960" y="1925"/>
                  </a:lnTo>
                  <a:lnTo>
                    <a:pt x="5933" y="1938"/>
                  </a:lnTo>
                  <a:lnTo>
                    <a:pt x="5906" y="1948"/>
                  </a:lnTo>
                  <a:lnTo>
                    <a:pt x="5878" y="1958"/>
                  </a:lnTo>
                  <a:lnTo>
                    <a:pt x="5852" y="1965"/>
                  </a:lnTo>
                  <a:lnTo>
                    <a:pt x="5828" y="1972"/>
                  </a:lnTo>
                  <a:lnTo>
                    <a:pt x="5802" y="1978"/>
                  </a:lnTo>
                  <a:lnTo>
                    <a:pt x="5779" y="1981"/>
                  </a:lnTo>
                  <a:lnTo>
                    <a:pt x="5756" y="1984"/>
                  </a:lnTo>
                  <a:lnTo>
                    <a:pt x="5733" y="1984"/>
                  </a:lnTo>
                  <a:lnTo>
                    <a:pt x="5711" y="1982"/>
                  </a:lnTo>
                  <a:lnTo>
                    <a:pt x="5690" y="1981"/>
                  </a:lnTo>
                  <a:lnTo>
                    <a:pt x="5669" y="1977"/>
                  </a:lnTo>
                  <a:lnTo>
                    <a:pt x="5649" y="1969"/>
                  </a:lnTo>
                  <a:lnTo>
                    <a:pt x="5631" y="1962"/>
                  </a:lnTo>
                  <a:lnTo>
                    <a:pt x="5612" y="1952"/>
                  </a:lnTo>
                  <a:lnTo>
                    <a:pt x="5595" y="1940"/>
                  </a:lnTo>
                  <a:lnTo>
                    <a:pt x="5576" y="1928"/>
                  </a:lnTo>
                  <a:lnTo>
                    <a:pt x="5560" y="1912"/>
                  </a:lnTo>
                  <a:lnTo>
                    <a:pt x="5543" y="1896"/>
                  </a:lnTo>
                  <a:lnTo>
                    <a:pt x="5527" y="1876"/>
                  </a:lnTo>
                  <a:lnTo>
                    <a:pt x="5513" y="1855"/>
                  </a:lnTo>
                  <a:lnTo>
                    <a:pt x="5498" y="1831"/>
                  </a:lnTo>
                  <a:lnTo>
                    <a:pt x="5484" y="1806"/>
                  </a:lnTo>
                  <a:lnTo>
                    <a:pt x="5469" y="1779"/>
                  </a:lnTo>
                  <a:lnTo>
                    <a:pt x="5456" y="1749"/>
                  </a:lnTo>
                  <a:lnTo>
                    <a:pt x="5443" y="1717"/>
                  </a:lnTo>
                  <a:lnTo>
                    <a:pt x="5432" y="1682"/>
                  </a:lnTo>
                  <a:lnTo>
                    <a:pt x="5420" y="1646"/>
                  </a:lnTo>
                  <a:lnTo>
                    <a:pt x="5409" y="1608"/>
                  </a:lnTo>
                  <a:lnTo>
                    <a:pt x="5397" y="1567"/>
                  </a:lnTo>
                  <a:lnTo>
                    <a:pt x="5356" y="1420"/>
                  </a:lnTo>
                  <a:lnTo>
                    <a:pt x="5305" y="1282"/>
                  </a:lnTo>
                  <a:lnTo>
                    <a:pt x="5246" y="1151"/>
                  </a:lnTo>
                  <a:lnTo>
                    <a:pt x="5178" y="1028"/>
                  </a:lnTo>
                  <a:lnTo>
                    <a:pt x="5102" y="914"/>
                  </a:lnTo>
                  <a:lnTo>
                    <a:pt x="5020" y="806"/>
                  </a:lnTo>
                  <a:lnTo>
                    <a:pt x="4929" y="708"/>
                  </a:lnTo>
                  <a:lnTo>
                    <a:pt x="4831" y="616"/>
                  </a:lnTo>
                  <a:lnTo>
                    <a:pt x="4726" y="531"/>
                  </a:lnTo>
                  <a:lnTo>
                    <a:pt x="4617" y="453"/>
                  </a:lnTo>
                  <a:lnTo>
                    <a:pt x="4500" y="382"/>
                  </a:lnTo>
                  <a:lnTo>
                    <a:pt x="4378" y="318"/>
                  </a:lnTo>
                  <a:lnTo>
                    <a:pt x="4251" y="260"/>
                  </a:lnTo>
                  <a:lnTo>
                    <a:pt x="4120" y="208"/>
                  </a:lnTo>
                  <a:lnTo>
                    <a:pt x="3983" y="163"/>
                  </a:lnTo>
                  <a:lnTo>
                    <a:pt x="3844" y="123"/>
                  </a:lnTo>
                  <a:lnTo>
                    <a:pt x="3700" y="90"/>
                  </a:lnTo>
                  <a:lnTo>
                    <a:pt x="3551" y="62"/>
                  </a:lnTo>
                  <a:lnTo>
                    <a:pt x="3401" y="39"/>
                  </a:lnTo>
                  <a:lnTo>
                    <a:pt x="3249" y="22"/>
                  </a:lnTo>
                  <a:lnTo>
                    <a:pt x="3095" y="11"/>
                  </a:lnTo>
                  <a:lnTo>
                    <a:pt x="2938" y="3"/>
                  </a:lnTo>
                  <a:lnTo>
                    <a:pt x="2779" y="0"/>
                  </a:lnTo>
                  <a:lnTo>
                    <a:pt x="2620" y="3"/>
                  </a:lnTo>
                  <a:lnTo>
                    <a:pt x="2460" y="11"/>
                  </a:lnTo>
                  <a:lnTo>
                    <a:pt x="2298" y="22"/>
                  </a:lnTo>
                  <a:lnTo>
                    <a:pt x="2139" y="36"/>
                  </a:lnTo>
                  <a:lnTo>
                    <a:pt x="1977" y="55"/>
                  </a:lnTo>
                  <a:lnTo>
                    <a:pt x="1817" y="78"/>
                  </a:lnTo>
                  <a:lnTo>
                    <a:pt x="1659" y="106"/>
                  </a:lnTo>
                  <a:lnTo>
                    <a:pt x="1502" y="136"/>
                  </a:lnTo>
                  <a:lnTo>
                    <a:pt x="1347" y="169"/>
                  </a:lnTo>
                  <a:lnTo>
                    <a:pt x="1596" y="217"/>
                  </a:lnTo>
                  <a:lnTo>
                    <a:pt x="1832" y="271"/>
                  </a:lnTo>
                  <a:lnTo>
                    <a:pt x="2057" y="332"/>
                  </a:lnTo>
                  <a:lnTo>
                    <a:pt x="2270" y="397"/>
                  </a:lnTo>
                  <a:lnTo>
                    <a:pt x="2470" y="467"/>
                  </a:lnTo>
                  <a:lnTo>
                    <a:pt x="2657" y="542"/>
                  </a:lnTo>
                  <a:lnTo>
                    <a:pt x="2833" y="620"/>
                  </a:lnTo>
                  <a:lnTo>
                    <a:pt x="2995" y="702"/>
                  </a:lnTo>
                  <a:lnTo>
                    <a:pt x="3145" y="787"/>
                  </a:lnTo>
                  <a:lnTo>
                    <a:pt x="3282" y="875"/>
                  </a:lnTo>
                  <a:lnTo>
                    <a:pt x="3406" y="966"/>
                  </a:lnTo>
                  <a:lnTo>
                    <a:pt x="3517" y="1058"/>
                  </a:lnTo>
                  <a:lnTo>
                    <a:pt x="3615" y="1152"/>
                  </a:lnTo>
                  <a:lnTo>
                    <a:pt x="3698" y="1247"/>
                  </a:lnTo>
                  <a:lnTo>
                    <a:pt x="3769" y="1344"/>
                  </a:lnTo>
                  <a:lnTo>
                    <a:pt x="3826" y="1440"/>
                  </a:lnTo>
                  <a:lnTo>
                    <a:pt x="3871" y="1535"/>
                  </a:lnTo>
                  <a:lnTo>
                    <a:pt x="3900" y="1632"/>
                  </a:lnTo>
                  <a:lnTo>
                    <a:pt x="3917" y="1727"/>
                  </a:lnTo>
                  <a:lnTo>
                    <a:pt x="3918" y="1819"/>
                  </a:lnTo>
                  <a:lnTo>
                    <a:pt x="3907" y="1912"/>
                  </a:lnTo>
                  <a:lnTo>
                    <a:pt x="3881" y="2002"/>
                  </a:lnTo>
                  <a:lnTo>
                    <a:pt x="3841" y="2089"/>
                  </a:lnTo>
                  <a:lnTo>
                    <a:pt x="3786" y="2174"/>
                  </a:lnTo>
                  <a:lnTo>
                    <a:pt x="3717" y="2255"/>
                  </a:lnTo>
                  <a:lnTo>
                    <a:pt x="3633" y="2333"/>
                  </a:lnTo>
                  <a:lnTo>
                    <a:pt x="3535" y="2406"/>
                  </a:lnTo>
                  <a:lnTo>
                    <a:pt x="3422" y="2475"/>
                  </a:lnTo>
                  <a:lnTo>
                    <a:pt x="3293" y="2539"/>
                  </a:lnTo>
                  <a:lnTo>
                    <a:pt x="3151" y="2598"/>
                  </a:lnTo>
                  <a:lnTo>
                    <a:pt x="2993" y="2651"/>
                  </a:lnTo>
                  <a:lnTo>
                    <a:pt x="2820" y="2697"/>
                  </a:lnTo>
                  <a:lnTo>
                    <a:pt x="2741" y="2713"/>
                  </a:lnTo>
                  <a:lnTo>
                    <a:pt x="2661" y="2723"/>
                  </a:lnTo>
                  <a:lnTo>
                    <a:pt x="2584" y="2730"/>
                  </a:lnTo>
                  <a:lnTo>
                    <a:pt x="2506" y="2733"/>
                  </a:lnTo>
                  <a:lnTo>
                    <a:pt x="2427" y="2732"/>
                  </a:lnTo>
                  <a:lnTo>
                    <a:pt x="2349" y="2727"/>
                  </a:lnTo>
                  <a:lnTo>
                    <a:pt x="2271" y="2719"/>
                  </a:lnTo>
                  <a:lnTo>
                    <a:pt x="2193" y="2706"/>
                  </a:lnTo>
                  <a:lnTo>
                    <a:pt x="2114" y="2690"/>
                  </a:lnTo>
                  <a:lnTo>
                    <a:pt x="2036" y="2671"/>
                  </a:lnTo>
                  <a:lnTo>
                    <a:pt x="1957" y="2648"/>
                  </a:lnTo>
                  <a:lnTo>
                    <a:pt x="1878" y="2621"/>
                  </a:lnTo>
                  <a:lnTo>
                    <a:pt x="1797" y="2592"/>
                  </a:lnTo>
                  <a:lnTo>
                    <a:pt x="1718" y="2557"/>
                  </a:lnTo>
                  <a:lnTo>
                    <a:pt x="1636" y="2521"/>
                  </a:lnTo>
                  <a:lnTo>
                    <a:pt x="1554" y="2480"/>
                  </a:lnTo>
                  <a:lnTo>
                    <a:pt x="1472" y="2436"/>
                  </a:lnTo>
                  <a:lnTo>
                    <a:pt x="1388" y="2389"/>
                  </a:lnTo>
                  <a:lnTo>
                    <a:pt x="1303" y="2338"/>
                  </a:lnTo>
                  <a:lnTo>
                    <a:pt x="1218" y="2285"/>
                  </a:lnTo>
                  <a:lnTo>
                    <a:pt x="1131" y="2229"/>
                  </a:lnTo>
                  <a:lnTo>
                    <a:pt x="1043" y="2168"/>
                  </a:lnTo>
                  <a:lnTo>
                    <a:pt x="953" y="2105"/>
                  </a:lnTo>
                  <a:lnTo>
                    <a:pt x="863" y="2038"/>
                  </a:lnTo>
                  <a:lnTo>
                    <a:pt x="771" y="1969"/>
                  </a:lnTo>
                  <a:lnTo>
                    <a:pt x="677" y="1897"/>
                  </a:lnTo>
                  <a:lnTo>
                    <a:pt x="582" y="1822"/>
                  </a:lnTo>
                  <a:lnTo>
                    <a:pt x="484" y="1743"/>
                  </a:lnTo>
                  <a:lnTo>
                    <a:pt x="386" y="1662"/>
                  </a:lnTo>
                  <a:lnTo>
                    <a:pt x="284" y="1579"/>
                  </a:lnTo>
                  <a:lnTo>
                    <a:pt x="182" y="1491"/>
                  </a:lnTo>
                  <a:lnTo>
                    <a:pt x="77" y="1401"/>
                  </a:lnTo>
                  <a:lnTo>
                    <a:pt x="95" y="1475"/>
                  </a:lnTo>
                  <a:lnTo>
                    <a:pt x="111" y="1547"/>
                  </a:lnTo>
                  <a:lnTo>
                    <a:pt x="127" y="1616"/>
                  </a:lnTo>
                  <a:lnTo>
                    <a:pt x="140" y="1687"/>
                  </a:lnTo>
                  <a:lnTo>
                    <a:pt x="151" y="1755"/>
                  </a:lnTo>
                  <a:lnTo>
                    <a:pt x="163" y="1822"/>
                  </a:lnTo>
                  <a:lnTo>
                    <a:pt x="172" y="1889"/>
                  </a:lnTo>
                  <a:lnTo>
                    <a:pt x="179" y="1953"/>
                  </a:lnTo>
                  <a:lnTo>
                    <a:pt x="185" y="2017"/>
                  </a:lnTo>
                  <a:lnTo>
                    <a:pt x="190" y="2080"/>
                  </a:lnTo>
                  <a:lnTo>
                    <a:pt x="193" y="2142"/>
                  </a:lnTo>
                  <a:lnTo>
                    <a:pt x="196" y="2203"/>
                  </a:lnTo>
                  <a:lnTo>
                    <a:pt x="196" y="2263"/>
                  </a:lnTo>
                  <a:lnTo>
                    <a:pt x="196" y="2322"/>
                  </a:lnTo>
                  <a:lnTo>
                    <a:pt x="195" y="2380"/>
                  </a:lnTo>
                  <a:lnTo>
                    <a:pt x="192" y="2438"/>
                  </a:lnTo>
                  <a:lnTo>
                    <a:pt x="187" y="2494"/>
                  </a:lnTo>
                  <a:lnTo>
                    <a:pt x="182" y="2549"/>
                  </a:lnTo>
                  <a:lnTo>
                    <a:pt x="176" y="2603"/>
                  </a:lnTo>
                  <a:lnTo>
                    <a:pt x="169" y="2657"/>
                  </a:lnTo>
                  <a:lnTo>
                    <a:pt x="160" y="2710"/>
                  </a:lnTo>
                  <a:lnTo>
                    <a:pt x="150" y="2762"/>
                  </a:lnTo>
                  <a:lnTo>
                    <a:pt x="138" y="2814"/>
                  </a:lnTo>
                  <a:lnTo>
                    <a:pt x="127" y="2864"/>
                  </a:lnTo>
                  <a:lnTo>
                    <a:pt x="115" y="2915"/>
                  </a:lnTo>
                  <a:lnTo>
                    <a:pt x="101" y="2964"/>
                  </a:lnTo>
                  <a:lnTo>
                    <a:pt x="87" y="3011"/>
                  </a:lnTo>
                  <a:lnTo>
                    <a:pt x="71" y="3060"/>
                  </a:lnTo>
                  <a:lnTo>
                    <a:pt x="55" y="3107"/>
                  </a:lnTo>
                  <a:lnTo>
                    <a:pt x="38" y="3153"/>
                  </a:lnTo>
                  <a:lnTo>
                    <a:pt x="19" y="3199"/>
                  </a:lnTo>
                  <a:lnTo>
                    <a:pt x="0" y="3245"/>
                  </a:lnTo>
                  <a:lnTo>
                    <a:pt x="137" y="3222"/>
                  </a:lnTo>
                  <a:lnTo>
                    <a:pt x="267" y="3205"/>
                  </a:lnTo>
                  <a:lnTo>
                    <a:pt x="392" y="3190"/>
                  </a:lnTo>
                  <a:lnTo>
                    <a:pt x="510" y="3180"/>
                  </a:lnTo>
                  <a:lnTo>
                    <a:pt x="625" y="3174"/>
                  </a:lnTo>
                  <a:lnTo>
                    <a:pt x="733" y="3171"/>
                  </a:lnTo>
                  <a:lnTo>
                    <a:pt x="838" y="3173"/>
                  </a:lnTo>
                  <a:lnTo>
                    <a:pt x="939" y="3177"/>
                  </a:lnTo>
                  <a:lnTo>
                    <a:pt x="1036" y="3183"/>
                  </a:lnTo>
                  <a:lnTo>
                    <a:pt x="1129" y="3193"/>
                  </a:lnTo>
                  <a:lnTo>
                    <a:pt x="1218" y="3206"/>
                  </a:lnTo>
                  <a:lnTo>
                    <a:pt x="1305" y="3220"/>
                  </a:lnTo>
                  <a:lnTo>
                    <a:pt x="1390" y="3236"/>
                  </a:lnTo>
                  <a:lnTo>
                    <a:pt x="1470" y="3256"/>
                  </a:lnTo>
                  <a:lnTo>
                    <a:pt x="1550" y="3277"/>
                  </a:lnTo>
                  <a:lnTo>
                    <a:pt x="1627" y="3298"/>
                  </a:lnTo>
                  <a:lnTo>
                    <a:pt x="1704" y="3321"/>
                  </a:lnTo>
                  <a:lnTo>
                    <a:pt x="1779" y="3346"/>
                  </a:lnTo>
                  <a:lnTo>
                    <a:pt x="1852" y="3372"/>
                  </a:lnTo>
                  <a:lnTo>
                    <a:pt x="1925" y="3399"/>
                  </a:lnTo>
                  <a:lnTo>
                    <a:pt x="2071" y="3452"/>
                  </a:lnTo>
                  <a:lnTo>
                    <a:pt x="2216" y="3507"/>
                  </a:lnTo>
                  <a:lnTo>
                    <a:pt x="2291" y="3535"/>
                  </a:lnTo>
                  <a:lnTo>
                    <a:pt x="2366" y="3562"/>
                  </a:lnTo>
                  <a:lnTo>
                    <a:pt x="2444" y="3588"/>
                  </a:lnTo>
                  <a:lnTo>
                    <a:pt x="2522" y="3612"/>
                  </a:lnTo>
                  <a:lnTo>
                    <a:pt x="2602" y="3637"/>
                  </a:lnTo>
                  <a:lnTo>
                    <a:pt x="2684" y="3660"/>
                  </a:lnTo>
                  <a:lnTo>
                    <a:pt x="2769" y="3682"/>
                  </a:lnTo>
                  <a:lnTo>
                    <a:pt x="2857" y="3702"/>
                  </a:lnTo>
                  <a:lnTo>
                    <a:pt x="2939" y="3722"/>
                  </a:lnTo>
                  <a:lnTo>
                    <a:pt x="3021" y="3739"/>
                  </a:lnTo>
                  <a:lnTo>
                    <a:pt x="3105" y="3754"/>
                  </a:lnTo>
                  <a:lnTo>
                    <a:pt x="3187" y="3767"/>
                  </a:lnTo>
                  <a:lnTo>
                    <a:pt x="3270" y="3777"/>
                  </a:lnTo>
                  <a:lnTo>
                    <a:pt x="3357" y="3785"/>
                  </a:lnTo>
                  <a:lnTo>
                    <a:pt x="3443" y="3791"/>
                  </a:lnTo>
                  <a:lnTo>
                    <a:pt x="3533" y="3795"/>
                  </a:lnTo>
                  <a:lnTo>
                    <a:pt x="3625" y="3797"/>
                  </a:lnTo>
                  <a:lnTo>
                    <a:pt x="3718" y="3797"/>
                  </a:lnTo>
                  <a:lnTo>
                    <a:pt x="3816" y="3795"/>
                  </a:lnTo>
                  <a:lnTo>
                    <a:pt x="3918" y="3791"/>
                  </a:lnTo>
                  <a:lnTo>
                    <a:pt x="4024" y="3784"/>
                  </a:lnTo>
                  <a:lnTo>
                    <a:pt x="4134" y="3775"/>
                  </a:lnTo>
                  <a:lnTo>
                    <a:pt x="4248" y="3765"/>
                  </a:lnTo>
                  <a:lnTo>
                    <a:pt x="4369" y="3752"/>
                  </a:lnTo>
                  <a:lnTo>
                    <a:pt x="4411" y="3751"/>
                  </a:lnTo>
                  <a:lnTo>
                    <a:pt x="4450" y="3749"/>
                  </a:lnTo>
                  <a:lnTo>
                    <a:pt x="4486" y="3749"/>
                  </a:lnTo>
                  <a:lnTo>
                    <a:pt x="4520" y="3751"/>
                  </a:lnTo>
                  <a:lnTo>
                    <a:pt x="4553" y="3755"/>
                  </a:lnTo>
                  <a:lnTo>
                    <a:pt x="4582" y="3759"/>
                  </a:lnTo>
                  <a:lnTo>
                    <a:pt x="4610" y="3765"/>
                  </a:lnTo>
                  <a:lnTo>
                    <a:pt x="4636" y="3771"/>
                  </a:lnTo>
                  <a:lnTo>
                    <a:pt x="4660" y="3780"/>
                  </a:lnTo>
                  <a:lnTo>
                    <a:pt x="4682" y="3788"/>
                  </a:lnTo>
                  <a:lnTo>
                    <a:pt x="4700" y="3798"/>
                  </a:lnTo>
                  <a:lnTo>
                    <a:pt x="4719" y="3810"/>
                  </a:lnTo>
                  <a:lnTo>
                    <a:pt x="4735" y="3821"/>
                  </a:lnTo>
                  <a:lnTo>
                    <a:pt x="4748" y="3834"/>
                  </a:lnTo>
                  <a:lnTo>
                    <a:pt x="4761" y="3849"/>
                  </a:lnTo>
                  <a:lnTo>
                    <a:pt x="4772" y="3863"/>
                  </a:lnTo>
                  <a:lnTo>
                    <a:pt x="4781" y="3879"/>
                  </a:lnTo>
                  <a:lnTo>
                    <a:pt x="4790" y="3896"/>
                  </a:lnTo>
                  <a:lnTo>
                    <a:pt x="4795" y="3914"/>
                  </a:lnTo>
                  <a:lnTo>
                    <a:pt x="4801" y="3931"/>
                  </a:lnTo>
                  <a:lnTo>
                    <a:pt x="4804" y="3950"/>
                  </a:lnTo>
                  <a:lnTo>
                    <a:pt x="4807" y="3968"/>
                  </a:lnTo>
                  <a:lnTo>
                    <a:pt x="4808" y="3989"/>
                  </a:lnTo>
                  <a:lnTo>
                    <a:pt x="4808" y="4009"/>
                  </a:lnTo>
                  <a:lnTo>
                    <a:pt x="4807" y="4029"/>
                  </a:lnTo>
                  <a:lnTo>
                    <a:pt x="4805" y="4051"/>
                  </a:lnTo>
                  <a:lnTo>
                    <a:pt x="4803" y="4072"/>
                  </a:lnTo>
                  <a:lnTo>
                    <a:pt x="4798" y="4094"/>
                  </a:lnTo>
                  <a:lnTo>
                    <a:pt x="4788" y="4139"/>
                  </a:lnTo>
                  <a:lnTo>
                    <a:pt x="4775" y="4185"/>
                  </a:lnTo>
                  <a:lnTo>
                    <a:pt x="4749" y="4262"/>
                  </a:lnTo>
                  <a:lnTo>
                    <a:pt x="4721" y="4340"/>
                  </a:lnTo>
                  <a:lnTo>
                    <a:pt x="4687" y="4415"/>
                  </a:lnTo>
                  <a:lnTo>
                    <a:pt x="4653" y="4489"/>
                  </a:lnTo>
                  <a:lnTo>
                    <a:pt x="4615" y="4562"/>
                  </a:lnTo>
                  <a:lnTo>
                    <a:pt x="4574" y="4634"/>
                  </a:lnTo>
                  <a:lnTo>
                    <a:pt x="4530" y="4704"/>
                  </a:lnTo>
                  <a:lnTo>
                    <a:pt x="4484" y="4773"/>
                  </a:lnTo>
                  <a:lnTo>
                    <a:pt x="4434" y="4839"/>
                  </a:lnTo>
                  <a:lnTo>
                    <a:pt x="4382" y="4905"/>
                  </a:lnTo>
                  <a:lnTo>
                    <a:pt x="4326" y="4969"/>
                  </a:lnTo>
                  <a:lnTo>
                    <a:pt x="4268" y="5032"/>
                  </a:lnTo>
                  <a:lnTo>
                    <a:pt x="4208" y="5093"/>
                  </a:lnTo>
                  <a:lnTo>
                    <a:pt x="4143" y="5152"/>
                  </a:lnTo>
                  <a:lnTo>
                    <a:pt x="4077" y="5209"/>
                  </a:lnTo>
                  <a:lnTo>
                    <a:pt x="4006" y="5266"/>
                  </a:lnTo>
                  <a:lnTo>
                    <a:pt x="3934" y="5319"/>
                  </a:lnTo>
                  <a:lnTo>
                    <a:pt x="3859" y="5371"/>
                  </a:lnTo>
                  <a:lnTo>
                    <a:pt x="3780" y="5421"/>
                  </a:lnTo>
                  <a:lnTo>
                    <a:pt x="3700" y="5470"/>
                  </a:lnTo>
                  <a:lnTo>
                    <a:pt x="3616" y="5516"/>
                  </a:lnTo>
                  <a:lnTo>
                    <a:pt x="3528" y="5561"/>
                  </a:lnTo>
                  <a:lnTo>
                    <a:pt x="3439" y="5603"/>
                  </a:lnTo>
                  <a:lnTo>
                    <a:pt x="3345" y="5643"/>
                  </a:lnTo>
                  <a:lnTo>
                    <a:pt x="3250" y="5682"/>
                  </a:lnTo>
                  <a:lnTo>
                    <a:pt x="3152" y="5718"/>
                  </a:lnTo>
                  <a:lnTo>
                    <a:pt x="3052" y="5751"/>
                  </a:lnTo>
                  <a:lnTo>
                    <a:pt x="2946" y="5783"/>
                  </a:lnTo>
                  <a:lnTo>
                    <a:pt x="2840" y="5813"/>
                  </a:lnTo>
                  <a:lnTo>
                    <a:pt x="2730" y="5841"/>
                  </a:lnTo>
                  <a:lnTo>
                    <a:pt x="2618" y="5865"/>
                  </a:lnTo>
                  <a:lnTo>
                    <a:pt x="2503" y="5888"/>
                  </a:lnTo>
                  <a:lnTo>
                    <a:pt x="2635" y="5921"/>
                  </a:lnTo>
                  <a:lnTo>
                    <a:pt x="2772" y="5949"/>
                  </a:lnTo>
                  <a:lnTo>
                    <a:pt x="2913" y="5970"/>
                  </a:lnTo>
                  <a:lnTo>
                    <a:pt x="3059" y="5986"/>
                  </a:lnTo>
                  <a:lnTo>
                    <a:pt x="3206" y="5995"/>
                  </a:lnTo>
                  <a:lnTo>
                    <a:pt x="3355" y="5998"/>
                  </a:lnTo>
                  <a:lnTo>
                    <a:pt x="3507" y="5994"/>
                  </a:lnTo>
                  <a:lnTo>
                    <a:pt x="3658" y="5982"/>
                  </a:lnTo>
                  <a:lnTo>
                    <a:pt x="3810" y="5965"/>
                  </a:lnTo>
                  <a:lnTo>
                    <a:pt x="3963" y="5940"/>
                  </a:lnTo>
                  <a:lnTo>
                    <a:pt x="4114" y="5908"/>
                  </a:lnTo>
                  <a:lnTo>
                    <a:pt x="4264" y="5870"/>
                  </a:lnTo>
                  <a:lnTo>
                    <a:pt x="4412" y="5822"/>
                  </a:lnTo>
                  <a:lnTo>
                    <a:pt x="4558" y="5767"/>
                  </a:lnTo>
                  <a:lnTo>
                    <a:pt x="4700" y="5705"/>
                  </a:lnTo>
                  <a:lnTo>
                    <a:pt x="4840" y="5636"/>
                  </a:lnTo>
                  <a:lnTo>
                    <a:pt x="4974" y="5558"/>
                  </a:lnTo>
                  <a:lnTo>
                    <a:pt x="5104" y="5472"/>
                  </a:lnTo>
                  <a:lnTo>
                    <a:pt x="5227" y="5377"/>
                  </a:lnTo>
                  <a:lnTo>
                    <a:pt x="5345" y="5274"/>
                  </a:lnTo>
                  <a:lnTo>
                    <a:pt x="5458" y="5162"/>
                  </a:lnTo>
                  <a:lnTo>
                    <a:pt x="5561" y="5041"/>
                  </a:lnTo>
                  <a:lnTo>
                    <a:pt x="5659" y="4913"/>
                  </a:lnTo>
                  <a:lnTo>
                    <a:pt x="5747" y="4773"/>
                  </a:lnTo>
                  <a:lnTo>
                    <a:pt x="5826" y="4626"/>
                  </a:lnTo>
                  <a:lnTo>
                    <a:pt x="5897" y="4469"/>
                  </a:lnTo>
                  <a:lnTo>
                    <a:pt x="5956" y="4301"/>
                  </a:lnTo>
                  <a:lnTo>
                    <a:pt x="6005" y="4126"/>
                  </a:lnTo>
                  <a:lnTo>
                    <a:pt x="6042" y="3940"/>
                  </a:lnTo>
                  <a:lnTo>
                    <a:pt x="6068" y="3744"/>
                  </a:lnTo>
                  <a:lnTo>
                    <a:pt x="6083" y="3537"/>
                  </a:lnTo>
                  <a:lnTo>
                    <a:pt x="6083" y="3321"/>
                  </a:lnTo>
                  <a:lnTo>
                    <a:pt x="6166" y="3301"/>
                  </a:lnTo>
                  <a:lnTo>
                    <a:pt x="6248" y="3277"/>
                  </a:lnTo>
                  <a:lnTo>
                    <a:pt x="6329" y="3246"/>
                  </a:lnTo>
                  <a:lnTo>
                    <a:pt x="6408" y="3212"/>
                  </a:lnTo>
                  <a:lnTo>
                    <a:pt x="6485" y="3174"/>
                  </a:lnTo>
                  <a:lnTo>
                    <a:pt x="6559" y="3131"/>
                  </a:lnTo>
                  <a:lnTo>
                    <a:pt x="6631" y="3086"/>
                  </a:lnTo>
                  <a:lnTo>
                    <a:pt x="6701" y="3036"/>
                  </a:lnTo>
                  <a:lnTo>
                    <a:pt x="6768" y="2984"/>
                  </a:lnTo>
                  <a:lnTo>
                    <a:pt x="6832" y="2928"/>
                  </a:lnTo>
                  <a:lnTo>
                    <a:pt x="6893" y="2870"/>
                  </a:lnTo>
                  <a:lnTo>
                    <a:pt x="6953" y="2810"/>
                  </a:lnTo>
                  <a:lnTo>
                    <a:pt x="7009" y="2748"/>
                  </a:lnTo>
                  <a:lnTo>
                    <a:pt x="7061" y="2684"/>
                  </a:lnTo>
                  <a:lnTo>
                    <a:pt x="7111" y="2618"/>
                  </a:lnTo>
                  <a:lnTo>
                    <a:pt x="7156" y="2552"/>
                  </a:lnTo>
                  <a:lnTo>
                    <a:pt x="7199" y="2484"/>
                  </a:lnTo>
                  <a:lnTo>
                    <a:pt x="7236" y="2416"/>
                  </a:lnTo>
                  <a:lnTo>
                    <a:pt x="7272" y="2347"/>
                  </a:lnTo>
                  <a:lnTo>
                    <a:pt x="7302" y="2279"/>
                  </a:lnTo>
                  <a:lnTo>
                    <a:pt x="7328" y="2211"/>
                  </a:lnTo>
                  <a:lnTo>
                    <a:pt x="7351" y="2144"/>
                  </a:lnTo>
                  <a:lnTo>
                    <a:pt x="7370" y="2076"/>
                  </a:lnTo>
                  <a:lnTo>
                    <a:pt x="7383" y="2010"/>
                  </a:lnTo>
                  <a:lnTo>
                    <a:pt x="7392" y="1945"/>
                  </a:lnTo>
                  <a:lnTo>
                    <a:pt x="7396" y="1883"/>
                  </a:lnTo>
                  <a:lnTo>
                    <a:pt x="7396" y="1821"/>
                  </a:lnTo>
                  <a:lnTo>
                    <a:pt x="7390" y="1762"/>
                  </a:lnTo>
                  <a:lnTo>
                    <a:pt x="7379" y="1706"/>
                  </a:lnTo>
                  <a:lnTo>
                    <a:pt x="7363" y="1652"/>
                  </a:lnTo>
                  <a:lnTo>
                    <a:pt x="7341" y="1602"/>
                  </a:lnTo>
                  <a:lnTo>
                    <a:pt x="7315" y="1554"/>
                  </a:lnTo>
                  <a:lnTo>
                    <a:pt x="7297" y="1535"/>
                  </a:lnTo>
                  <a:lnTo>
                    <a:pt x="7279" y="1517"/>
                  </a:lnTo>
                  <a:lnTo>
                    <a:pt x="7261" y="1501"/>
                  </a:lnTo>
                  <a:lnTo>
                    <a:pt x="7242" y="1486"/>
                  </a:lnTo>
                  <a:lnTo>
                    <a:pt x="7222" y="1473"/>
                  </a:lnTo>
                  <a:lnTo>
                    <a:pt x="7202" y="1463"/>
                  </a:lnTo>
                  <a:lnTo>
                    <a:pt x="7180" y="1453"/>
                  </a:lnTo>
                  <a:lnTo>
                    <a:pt x="7157" y="1446"/>
                  </a:lnTo>
                  <a:lnTo>
                    <a:pt x="7134" y="1440"/>
                  </a:lnTo>
                  <a:lnTo>
                    <a:pt x="7108" y="1436"/>
                  </a:lnTo>
                  <a:lnTo>
                    <a:pt x="7082" y="1435"/>
                  </a:lnTo>
                  <a:lnTo>
                    <a:pt x="7055" y="1435"/>
                  </a:lnTo>
                  <a:lnTo>
                    <a:pt x="7025" y="1436"/>
                  </a:lnTo>
                  <a:lnTo>
                    <a:pt x="6994" y="1440"/>
                  </a:lnTo>
                  <a:lnTo>
                    <a:pt x="6961" y="1446"/>
                  </a:lnTo>
                  <a:lnTo>
                    <a:pt x="6927" y="1453"/>
                  </a:lnTo>
                  <a:lnTo>
                    <a:pt x="6889" y="1463"/>
                  </a:lnTo>
                  <a:lnTo>
                    <a:pt x="6850" y="1476"/>
                  </a:lnTo>
                  <a:lnTo>
                    <a:pt x="6809" y="1491"/>
                  </a:lnTo>
                  <a:lnTo>
                    <a:pt x="6765" y="1508"/>
                  </a:lnTo>
                  <a:lnTo>
                    <a:pt x="6719" y="1527"/>
                  </a:lnTo>
                  <a:lnTo>
                    <a:pt x="6670" y="1548"/>
                  </a:lnTo>
                  <a:lnTo>
                    <a:pt x="6620" y="1572"/>
                  </a:lnTo>
                  <a:lnTo>
                    <a:pt x="6565" y="1597"/>
                  </a:lnTo>
                  <a:lnTo>
                    <a:pt x="6509" y="1626"/>
                  </a:lnTo>
                  <a:lnTo>
                    <a:pt x="6449" y="1658"/>
                  </a:lnTo>
                  <a:lnTo>
                    <a:pt x="6385" y="1691"/>
                  </a:lnTo>
                  <a:lnTo>
                    <a:pt x="6319" y="1727"/>
                  </a:lnTo>
                  <a:lnTo>
                    <a:pt x="6176" y="1806"/>
                  </a:lnTo>
                  <a:lnTo>
                    <a:pt x="6019" y="1897"/>
                  </a:lnTo>
                  <a:close/>
                </a:path>
              </a:pathLst>
            </a:custGeom>
            <a:solidFill>
              <a:srgbClr val="373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35">
              <a:extLst>
                <a:ext uri="{FF2B5EF4-FFF2-40B4-BE49-F238E27FC236}">
                  <a16:creationId xmlns:a16="http://schemas.microsoft.com/office/drawing/2014/main" id="{9541C730-B13D-4BED-BA17-828117504061}"/>
                </a:ext>
              </a:extLst>
            </p:cNvPr>
            <p:cNvSpPr>
              <a:spLocks/>
            </p:cNvSpPr>
            <p:nvPr/>
          </p:nvSpPr>
          <p:spPr bwMode="auto">
            <a:xfrm>
              <a:off x="357" y="1904"/>
              <a:ext cx="326" cy="200"/>
            </a:xfrm>
            <a:custGeom>
              <a:avLst/>
              <a:gdLst>
                <a:gd name="T0" fmla="*/ 977 w 977"/>
                <a:gd name="T1" fmla="*/ 600 h 600"/>
                <a:gd name="T2" fmla="*/ 851 w 977"/>
                <a:gd name="T3" fmla="*/ 536 h 600"/>
                <a:gd name="T4" fmla="*/ 725 w 977"/>
                <a:gd name="T5" fmla="*/ 470 h 600"/>
                <a:gd name="T6" fmla="*/ 663 w 977"/>
                <a:gd name="T7" fmla="*/ 437 h 600"/>
                <a:gd name="T8" fmla="*/ 599 w 977"/>
                <a:gd name="T9" fmla="*/ 404 h 600"/>
                <a:gd name="T10" fmla="*/ 537 w 977"/>
                <a:gd name="T11" fmla="*/ 369 h 600"/>
                <a:gd name="T12" fmla="*/ 476 w 977"/>
                <a:gd name="T13" fmla="*/ 334 h 600"/>
                <a:gd name="T14" fmla="*/ 414 w 977"/>
                <a:gd name="T15" fmla="*/ 297 h 600"/>
                <a:gd name="T16" fmla="*/ 353 w 977"/>
                <a:gd name="T17" fmla="*/ 259 h 600"/>
                <a:gd name="T18" fmla="*/ 293 w 977"/>
                <a:gd name="T19" fmla="*/ 221 h 600"/>
                <a:gd name="T20" fmla="*/ 234 w 977"/>
                <a:gd name="T21" fmla="*/ 180 h 600"/>
                <a:gd name="T22" fmla="*/ 173 w 977"/>
                <a:gd name="T23" fmla="*/ 138 h 600"/>
                <a:gd name="T24" fmla="*/ 116 w 977"/>
                <a:gd name="T25" fmla="*/ 94 h 600"/>
                <a:gd name="T26" fmla="*/ 58 w 977"/>
                <a:gd name="T27" fmla="*/ 49 h 600"/>
                <a:gd name="T28" fmla="*/ 0 w 977"/>
                <a:gd name="T29" fmla="*/ 0 h 600"/>
                <a:gd name="T30" fmla="*/ 5 w 977"/>
                <a:gd name="T31" fmla="*/ 33 h 600"/>
                <a:gd name="T32" fmla="*/ 8 w 977"/>
                <a:gd name="T33" fmla="*/ 65 h 600"/>
                <a:gd name="T34" fmla="*/ 9 w 977"/>
                <a:gd name="T35" fmla="*/ 97 h 600"/>
                <a:gd name="T36" fmla="*/ 10 w 977"/>
                <a:gd name="T37" fmla="*/ 127 h 600"/>
                <a:gd name="T38" fmla="*/ 12 w 977"/>
                <a:gd name="T39" fmla="*/ 156 h 600"/>
                <a:gd name="T40" fmla="*/ 13 w 977"/>
                <a:gd name="T41" fmla="*/ 185 h 600"/>
                <a:gd name="T42" fmla="*/ 13 w 977"/>
                <a:gd name="T43" fmla="*/ 213 h 600"/>
                <a:gd name="T44" fmla="*/ 15 w 977"/>
                <a:gd name="T45" fmla="*/ 239 h 600"/>
                <a:gd name="T46" fmla="*/ 71 w 977"/>
                <a:gd name="T47" fmla="*/ 267 h 600"/>
                <a:gd name="T48" fmla="*/ 129 w 977"/>
                <a:gd name="T49" fmla="*/ 294 h 600"/>
                <a:gd name="T50" fmla="*/ 188 w 977"/>
                <a:gd name="T51" fmla="*/ 320 h 600"/>
                <a:gd name="T52" fmla="*/ 247 w 977"/>
                <a:gd name="T53" fmla="*/ 345 h 600"/>
                <a:gd name="T54" fmla="*/ 306 w 977"/>
                <a:gd name="T55" fmla="*/ 368 h 600"/>
                <a:gd name="T56" fmla="*/ 365 w 977"/>
                <a:gd name="T57" fmla="*/ 392 h 600"/>
                <a:gd name="T58" fmla="*/ 425 w 977"/>
                <a:gd name="T59" fmla="*/ 414 h 600"/>
                <a:gd name="T60" fmla="*/ 486 w 977"/>
                <a:gd name="T61" fmla="*/ 437 h 600"/>
                <a:gd name="T62" fmla="*/ 608 w 977"/>
                <a:gd name="T63" fmla="*/ 480 h 600"/>
                <a:gd name="T64" fmla="*/ 730 w 977"/>
                <a:gd name="T65" fmla="*/ 520 h 600"/>
                <a:gd name="T66" fmla="*/ 853 w 977"/>
                <a:gd name="T67" fmla="*/ 561 h 600"/>
                <a:gd name="T68" fmla="*/ 977 w 977"/>
                <a:gd name="T69"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77" h="600">
                  <a:moveTo>
                    <a:pt x="977" y="600"/>
                  </a:moveTo>
                  <a:lnTo>
                    <a:pt x="851" y="536"/>
                  </a:lnTo>
                  <a:lnTo>
                    <a:pt x="725" y="470"/>
                  </a:lnTo>
                  <a:lnTo>
                    <a:pt x="663" y="437"/>
                  </a:lnTo>
                  <a:lnTo>
                    <a:pt x="599" y="404"/>
                  </a:lnTo>
                  <a:lnTo>
                    <a:pt x="537" y="369"/>
                  </a:lnTo>
                  <a:lnTo>
                    <a:pt x="476" y="334"/>
                  </a:lnTo>
                  <a:lnTo>
                    <a:pt x="414" y="297"/>
                  </a:lnTo>
                  <a:lnTo>
                    <a:pt x="353" y="259"/>
                  </a:lnTo>
                  <a:lnTo>
                    <a:pt x="293" y="221"/>
                  </a:lnTo>
                  <a:lnTo>
                    <a:pt x="234" y="180"/>
                  </a:lnTo>
                  <a:lnTo>
                    <a:pt x="173" y="138"/>
                  </a:lnTo>
                  <a:lnTo>
                    <a:pt x="116" y="94"/>
                  </a:lnTo>
                  <a:lnTo>
                    <a:pt x="58" y="49"/>
                  </a:lnTo>
                  <a:lnTo>
                    <a:pt x="0" y="0"/>
                  </a:lnTo>
                  <a:lnTo>
                    <a:pt x="5" y="33"/>
                  </a:lnTo>
                  <a:lnTo>
                    <a:pt x="8" y="65"/>
                  </a:lnTo>
                  <a:lnTo>
                    <a:pt x="9" y="97"/>
                  </a:lnTo>
                  <a:lnTo>
                    <a:pt x="10" y="127"/>
                  </a:lnTo>
                  <a:lnTo>
                    <a:pt x="12" y="156"/>
                  </a:lnTo>
                  <a:lnTo>
                    <a:pt x="13" y="185"/>
                  </a:lnTo>
                  <a:lnTo>
                    <a:pt x="13" y="213"/>
                  </a:lnTo>
                  <a:lnTo>
                    <a:pt x="15" y="239"/>
                  </a:lnTo>
                  <a:lnTo>
                    <a:pt x="71" y="267"/>
                  </a:lnTo>
                  <a:lnTo>
                    <a:pt x="129" y="294"/>
                  </a:lnTo>
                  <a:lnTo>
                    <a:pt x="188" y="320"/>
                  </a:lnTo>
                  <a:lnTo>
                    <a:pt x="247" y="345"/>
                  </a:lnTo>
                  <a:lnTo>
                    <a:pt x="306" y="368"/>
                  </a:lnTo>
                  <a:lnTo>
                    <a:pt x="365" y="392"/>
                  </a:lnTo>
                  <a:lnTo>
                    <a:pt x="425" y="414"/>
                  </a:lnTo>
                  <a:lnTo>
                    <a:pt x="486" y="437"/>
                  </a:lnTo>
                  <a:lnTo>
                    <a:pt x="608" y="480"/>
                  </a:lnTo>
                  <a:lnTo>
                    <a:pt x="730" y="520"/>
                  </a:lnTo>
                  <a:lnTo>
                    <a:pt x="853" y="561"/>
                  </a:lnTo>
                  <a:lnTo>
                    <a:pt x="977" y="600"/>
                  </a:lnTo>
                  <a:close/>
                </a:path>
              </a:pathLst>
            </a:custGeom>
            <a:solidFill>
              <a:srgbClr val="373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36">
              <a:extLst>
                <a:ext uri="{FF2B5EF4-FFF2-40B4-BE49-F238E27FC236}">
                  <a16:creationId xmlns:a16="http://schemas.microsoft.com/office/drawing/2014/main" id="{449B7439-AE9A-4250-9006-1285639A8B3D}"/>
                </a:ext>
              </a:extLst>
            </p:cNvPr>
            <p:cNvSpPr>
              <a:spLocks/>
            </p:cNvSpPr>
            <p:nvPr/>
          </p:nvSpPr>
          <p:spPr bwMode="auto">
            <a:xfrm>
              <a:off x="352" y="2063"/>
              <a:ext cx="429" cy="170"/>
            </a:xfrm>
            <a:custGeom>
              <a:avLst/>
              <a:gdLst>
                <a:gd name="T0" fmla="*/ 1287 w 1287"/>
                <a:gd name="T1" fmla="*/ 508 h 508"/>
                <a:gd name="T2" fmla="*/ 1208 w 1287"/>
                <a:gd name="T3" fmla="*/ 482 h 508"/>
                <a:gd name="T4" fmla="*/ 1127 w 1287"/>
                <a:gd name="T5" fmla="*/ 455 h 508"/>
                <a:gd name="T6" fmla="*/ 1046 w 1287"/>
                <a:gd name="T7" fmla="*/ 429 h 508"/>
                <a:gd name="T8" fmla="*/ 966 w 1287"/>
                <a:gd name="T9" fmla="*/ 402 h 508"/>
                <a:gd name="T10" fmla="*/ 887 w 1287"/>
                <a:gd name="T11" fmla="*/ 373 h 508"/>
                <a:gd name="T12" fmla="*/ 806 w 1287"/>
                <a:gd name="T13" fmla="*/ 344 h 508"/>
                <a:gd name="T14" fmla="*/ 727 w 1287"/>
                <a:gd name="T15" fmla="*/ 314 h 508"/>
                <a:gd name="T16" fmla="*/ 646 w 1287"/>
                <a:gd name="T17" fmla="*/ 284 h 508"/>
                <a:gd name="T18" fmla="*/ 567 w 1287"/>
                <a:gd name="T19" fmla="*/ 252 h 508"/>
                <a:gd name="T20" fmla="*/ 488 w 1287"/>
                <a:gd name="T21" fmla="*/ 220 h 508"/>
                <a:gd name="T22" fmla="*/ 410 w 1287"/>
                <a:gd name="T23" fmla="*/ 186 h 508"/>
                <a:gd name="T24" fmla="*/ 332 w 1287"/>
                <a:gd name="T25" fmla="*/ 151 h 508"/>
                <a:gd name="T26" fmla="*/ 254 w 1287"/>
                <a:gd name="T27" fmla="*/ 115 h 508"/>
                <a:gd name="T28" fmla="*/ 178 w 1287"/>
                <a:gd name="T29" fmla="*/ 79 h 508"/>
                <a:gd name="T30" fmla="*/ 102 w 1287"/>
                <a:gd name="T31" fmla="*/ 40 h 508"/>
                <a:gd name="T32" fmla="*/ 25 w 1287"/>
                <a:gd name="T33" fmla="*/ 0 h 508"/>
                <a:gd name="T34" fmla="*/ 23 w 1287"/>
                <a:gd name="T35" fmla="*/ 28 h 508"/>
                <a:gd name="T36" fmla="*/ 21 w 1287"/>
                <a:gd name="T37" fmla="*/ 57 h 508"/>
                <a:gd name="T38" fmla="*/ 18 w 1287"/>
                <a:gd name="T39" fmla="*/ 86 h 508"/>
                <a:gd name="T40" fmla="*/ 15 w 1287"/>
                <a:gd name="T41" fmla="*/ 116 h 508"/>
                <a:gd name="T42" fmla="*/ 14 w 1287"/>
                <a:gd name="T43" fmla="*/ 147 h 508"/>
                <a:gd name="T44" fmla="*/ 10 w 1287"/>
                <a:gd name="T45" fmla="*/ 177 h 508"/>
                <a:gd name="T46" fmla="*/ 5 w 1287"/>
                <a:gd name="T47" fmla="*/ 209 h 508"/>
                <a:gd name="T48" fmla="*/ 0 w 1287"/>
                <a:gd name="T49" fmla="*/ 239 h 508"/>
                <a:gd name="T50" fmla="*/ 79 w 1287"/>
                <a:gd name="T51" fmla="*/ 260 h 508"/>
                <a:gd name="T52" fmla="*/ 159 w 1287"/>
                <a:gd name="T53" fmla="*/ 279 h 508"/>
                <a:gd name="T54" fmla="*/ 239 w 1287"/>
                <a:gd name="T55" fmla="*/ 299 h 508"/>
                <a:gd name="T56" fmla="*/ 319 w 1287"/>
                <a:gd name="T57" fmla="*/ 318 h 508"/>
                <a:gd name="T58" fmla="*/ 398 w 1287"/>
                <a:gd name="T59" fmla="*/ 335 h 508"/>
                <a:gd name="T60" fmla="*/ 479 w 1287"/>
                <a:gd name="T61" fmla="*/ 353 h 508"/>
                <a:gd name="T62" fmla="*/ 560 w 1287"/>
                <a:gd name="T63" fmla="*/ 370 h 508"/>
                <a:gd name="T64" fmla="*/ 640 w 1287"/>
                <a:gd name="T65" fmla="*/ 387 h 508"/>
                <a:gd name="T66" fmla="*/ 721 w 1287"/>
                <a:gd name="T67" fmla="*/ 403 h 508"/>
                <a:gd name="T68" fmla="*/ 802 w 1287"/>
                <a:gd name="T69" fmla="*/ 419 h 508"/>
                <a:gd name="T70" fmla="*/ 882 w 1287"/>
                <a:gd name="T71" fmla="*/ 435 h 508"/>
                <a:gd name="T72" fmla="*/ 963 w 1287"/>
                <a:gd name="T73" fmla="*/ 449 h 508"/>
                <a:gd name="T74" fmla="*/ 1044 w 1287"/>
                <a:gd name="T75" fmla="*/ 465 h 508"/>
                <a:gd name="T76" fmla="*/ 1126 w 1287"/>
                <a:gd name="T77" fmla="*/ 480 h 508"/>
                <a:gd name="T78" fmla="*/ 1206 w 1287"/>
                <a:gd name="T79" fmla="*/ 494 h 508"/>
                <a:gd name="T80" fmla="*/ 1287 w 1287"/>
                <a:gd name="T81" fmla="*/ 508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7" h="508">
                  <a:moveTo>
                    <a:pt x="1287" y="508"/>
                  </a:moveTo>
                  <a:lnTo>
                    <a:pt x="1208" y="482"/>
                  </a:lnTo>
                  <a:lnTo>
                    <a:pt x="1127" y="455"/>
                  </a:lnTo>
                  <a:lnTo>
                    <a:pt x="1046" y="429"/>
                  </a:lnTo>
                  <a:lnTo>
                    <a:pt x="966" y="402"/>
                  </a:lnTo>
                  <a:lnTo>
                    <a:pt x="887" y="373"/>
                  </a:lnTo>
                  <a:lnTo>
                    <a:pt x="806" y="344"/>
                  </a:lnTo>
                  <a:lnTo>
                    <a:pt x="727" y="314"/>
                  </a:lnTo>
                  <a:lnTo>
                    <a:pt x="646" y="284"/>
                  </a:lnTo>
                  <a:lnTo>
                    <a:pt x="567" y="252"/>
                  </a:lnTo>
                  <a:lnTo>
                    <a:pt x="488" y="220"/>
                  </a:lnTo>
                  <a:lnTo>
                    <a:pt x="410" y="186"/>
                  </a:lnTo>
                  <a:lnTo>
                    <a:pt x="332" y="151"/>
                  </a:lnTo>
                  <a:lnTo>
                    <a:pt x="254" y="115"/>
                  </a:lnTo>
                  <a:lnTo>
                    <a:pt x="178" y="79"/>
                  </a:lnTo>
                  <a:lnTo>
                    <a:pt x="102" y="40"/>
                  </a:lnTo>
                  <a:lnTo>
                    <a:pt x="25" y="0"/>
                  </a:lnTo>
                  <a:lnTo>
                    <a:pt x="23" y="28"/>
                  </a:lnTo>
                  <a:lnTo>
                    <a:pt x="21" y="57"/>
                  </a:lnTo>
                  <a:lnTo>
                    <a:pt x="18" y="86"/>
                  </a:lnTo>
                  <a:lnTo>
                    <a:pt x="15" y="116"/>
                  </a:lnTo>
                  <a:lnTo>
                    <a:pt x="14" y="147"/>
                  </a:lnTo>
                  <a:lnTo>
                    <a:pt x="10" y="177"/>
                  </a:lnTo>
                  <a:lnTo>
                    <a:pt x="5" y="209"/>
                  </a:lnTo>
                  <a:lnTo>
                    <a:pt x="0" y="239"/>
                  </a:lnTo>
                  <a:lnTo>
                    <a:pt x="79" y="260"/>
                  </a:lnTo>
                  <a:lnTo>
                    <a:pt x="159" y="279"/>
                  </a:lnTo>
                  <a:lnTo>
                    <a:pt x="239" y="299"/>
                  </a:lnTo>
                  <a:lnTo>
                    <a:pt x="319" y="318"/>
                  </a:lnTo>
                  <a:lnTo>
                    <a:pt x="398" y="335"/>
                  </a:lnTo>
                  <a:lnTo>
                    <a:pt x="479" y="353"/>
                  </a:lnTo>
                  <a:lnTo>
                    <a:pt x="560" y="370"/>
                  </a:lnTo>
                  <a:lnTo>
                    <a:pt x="640" y="387"/>
                  </a:lnTo>
                  <a:lnTo>
                    <a:pt x="721" y="403"/>
                  </a:lnTo>
                  <a:lnTo>
                    <a:pt x="802" y="419"/>
                  </a:lnTo>
                  <a:lnTo>
                    <a:pt x="882" y="435"/>
                  </a:lnTo>
                  <a:lnTo>
                    <a:pt x="963" y="449"/>
                  </a:lnTo>
                  <a:lnTo>
                    <a:pt x="1044" y="465"/>
                  </a:lnTo>
                  <a:lnTo>
                    <a:pt x="1126" y="480"/>
                  </a:lnTo>
                  <a:lnTo>
                    <a:pt x="1206" y="494"/>
                  </a:lnTo>
                  <a:lnTo>
                    <a:pt x="1287" y="508"/>
                  </a:lnTo>
                  <a:close/>
                </a:path>
              </a:pathLst>
            </a:custGeom>
            <a:solidFill>
              <a:srgbClr val="373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37">
              <a:extLst>
                <a:ext uri="{FF2B5EF4-FFF2-40B4-BE49-F238E27FC236}">
                  <a16:creationId xmlns:a16="http://schemas.microsoft.com/office/drawing/2014/main" id="{535DE2C4-6964-4904-97B5-EA2A01691664}"/>
                </a:ext>
              </a:extLst>
            </p:cNvPr>
            <p:cNvSpPr>
              <a:spLocks/>
            </p:cNvSpPr>
            <p:nvPr/>
          </p:nvSpPr>
          <p:spPr bwMode="auto">
            <a:xfrm>
              <a:off x="2621" y="1822"/>
              <a:ext cx="53" cy="53"/>
            </a:xfrm>
            <a:custGeom>
              <a:avLst/>
              <a:gdLst>
                <a:gd name="T0" fmla="*/ 79 w 157"/>
                <a:gd name="T1" fmla="*/ 0 h 158"/>
                <a:gd name="T2" fmla="*/ 86 w 157"/>
                <a:gd name="T3" fmla="*/ 0 h 158"/>
                <a:gd name="T4" fmla="*/ 95 w 157"/>
                <a:gd name="T5" fmla="*/ 2 h 158"/>
                <a:gd name="T6" fmla="*/ 102 w 157"/>
                <a:gd name="T7" fmla="*/ 3 h 158"/>
                <a:gd name="T8" fmla="*/ 109 w 157"/>
                <a:gd name="T9" fmla="*/ 6 h 158"/>
                <a:gd name="T10" fmla="*/ 122 w 157"/>
                <a:gd name="T11" fmla="*/ 13 h 158"/>
                <a:gd name="T12" fmla="*/ 134 w 157"/>
                <a:gd name="T13" fmla="*/ 24 h 158"/>
                <a:gd name="T14" fmla="*/ 144 w 157"/>
                <a:gd name="T15" fmla="*/ 35 h 158"/>
                <a:gd name="T16" fmla="*/ 151 w 157"/>
                <a:gd name="T17" fmla="*/ 48 h 158"/>
                <a:gd name="T18" fmla="*/ 154 w 157"/>
                <a:gd name="T19" fmla="*/ 55 h 158"/>
                <a:gd name="T20" fmla="*/ 155 w 157"/>
                <a:gd name="T21" fmla="*/ 62 h 158"/>
                <a:gd name="T22" fmla="*/ 157 w 157"/>
                <a:gd name="T23" fmla="*/ 71 h 158"/>
                <a:gd name="T24" fmla="*/ 157 w 157"/>
                <a:gd name="T25" fmla="*/ 78 h 158"/>
                <a:gd name="T26" fmla="*/ 157 w 157"/>
                <a:gd name="T27" fmla="*/ 87 h 158"/>
                <a:gd name="T28" fmla="*/ 155 w 157"/>
                <a:gd name="T29" fmla="*/ 94 h 158"/>
                <a:gd name="T30" fmla="*/ 154 w 157"/>
                <a:gd name="T31" fmla="*/ 101 h 158"/>
                <a:gd name="T32" fmla="*/ 151 w 157"/>
                <a:gd name="T33" fmla="*/ 109 h 158"/>
                <a:gd name="T34" fmla="*/ 144 w 157"/>
                <a:gd name="T35" fmla="*/ 123 h 158"/>
                <a:gd name="T36" fmla="*/ 134 w 157"/>
                <a:gd name="T37" fmla="*/ 135 h 158"/>
                <a:gd name="T38" fmla="*/ 122 w 157"/>
                <a:gd name="T39" fmla="*/ 143 h 158"/>
                <a:gd name="T40" fmla="*/ 109 w 157"/>
                <a:gd name="T41" fmla="*/ 150 h 158"/>
                <a:gd name="T42" fmla="*/ 102 w 157"/>
                <a:gd name="T43" fmla="*/ 153 h 158"/>
                <a:gd name="T44" fmla="*/ 95 w 157"/>
                <a:gd name="T45" fmla="*/ 156 h 158"/>
                <a:gd name="T46" fmla="*/ 86 w 157"/>
                <a:gd name="T47" fmla="*/ 156 h 158"/>
                <a:gd name="T48" fmla="*/ 79 w 157"/>
                <a:gd name="T49" fmla="*/ 158 h 158"/>
                <a:gd name="T50" fmla="*/ 70 w 157"/>
                <a:gd name="T51" fmla="*/ 156 h 158"/>
                <a:gd name="T52" fmla="*/ 63 w 157"/>
                <a:gd name="T53" fmla="*/ 156 h 158"/>
                <a:gd name="T54" fmla="*/ 56 w 157"/>
                <a:gd name="T55" fmla="*/ 153 h 158"/>
                <a:gd name="T56" fmla="*/ 49 w 157"/>
                <a:gd name="T57" fmla="*/ 150 h 158"/>
                <a:gd name="T58" fmla="*/ 34 w 157"/>
                <a:gd name="T59" fmla="*/ 143 h 158"/>
                <a:gd name="T60" fmla="*/ 23 w 157"/>
                <a:gd name="T61" fmla="*/ 135 h 158"/>
                <a:gd name="T62" fmla="*/ 14 w 157"/>
                <a:gd name="T63" fmla="*/ 123 h 158"/>
                <a:gd name="T64" fmla="*/ 7 w 157"/>
                <a:gd name="T65" fmla="*/ 109 h 158"/>
                <a:gd name="T66" fmla="*/ 4 w 157"/>
                <a:gd name="T67" fmla="*/ 101 h 158"/>
                <a:gd name="T68" fmla="*/ 1 w 157"/>
                <a:gd name="T69" fmla="*/ 94 h 158"/>
                <a:gd name="T70" fmla="*/ 1 w 157"/>
                <a:gd name="T71" fmla="*/ 87 h 158"/>
                <a:gd name="T72" fmla="*/ 0 w 157"/>
                <a:gd name="T73" fmla="*/ 78 h 158"/>
                <a:gd name="T74" fmla="*/ 1 w 157"/>
                <a:gd name="T75" fmla="*/ 71 h 158"/>
                <a:gd name="T76" fmla="*/ 1 w 157"/>
                <a:gd name="T77" fmla="*/ 62 h 158"/>
                <a:gd name="T78" fmla="*/ 4 w 157"/>
                <a:gd name="T79" fmla="*/ 55 h 158"/>
                <a:gd name="T80" fmla="*/ 7 w 157"/>
                <a:gd name="T81" fmla="*/ 48 h 158"/>
                <a:gd name="T82" fmla="*/ 14 w 157"/>
                <a:gd name="T83" fmla="*/ 35 h 158"/>
                <a:gd name="T84" fmla="*/ 23 w 157"/>
                <a:gd name="T85" fmla="*/ 24 h 158"/>
                <a:gd name="T86" fmla="*/ 34 w 157"/>
                <a:gd name="T87" fmla="*/ 13 h 158"/>
                <a:gd name="T88" fmla="*/ 49 w 157"/>
                <a:gd name="T89" fmla="*/ 6 h 158"/>
                <a:gd name="T90" fmla="*/ 56 w 157"/>
                <a:gd name="T91" fmla="*/ 3 h 158"/>
                <a:gd name="T92" fmla="*/ 63 w 157"/>
                <a:gd name="T93" fmla="*/ 2 h 158"/>
                <a:gd name="T94" fmla="*/ 70 w 157"/>
                <a:gd name="T95" fmla="*/ 0 h 158"/>
                <a:gd name="T96" fmla="*/ 79 w 157"/>
                <a:gd name="T9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 h="158">
                  <a:moveTo>
                    <a:pt x="79" y="0"/>
                  </a:moveTo>
                  <a:lnTo>
                    <a:pt x="86" y="0"/>
                  </a:lnTo>
                  <a:lnTo>
                    <a:pt x="95" y="2"/>
                  </a:lnTo>
                  <a:lnTo>
                    <a:pt x="102" y="3"/>
                  </a:lnTo>
                  <a:lnTo>
                    <a:pt x="109" y="6"/>
                  </a:lnTo>
                  <a:lnTo>
                    <a:pt x="122" y="13"/>
                  </a:lnTo>
                  <a:lnTo>
                    <a:pt x="134" y="24"/>
                  </a:lnTo>
                  <a:lnTo>
                    <a:pt x="144" y="35"/>
                  </a:lnTo>
                  <a:lnTo>
                    <a:pt x="151" y="48"/>
                  </a:lnTo>
                  <a:lnTo>
                    <a:pt x="154" y="55"/>
                  </a:lnTo>
                  <a:lnTo>
                    <a:pt x="155" y="62"/>
                  </a:lnTo>
                  <a:lnTo>
                    <a:pt x="157" y="71"/>
                  </a:lnTo>
                  <a:lnTo>
                    <a:pt x="157" y="78"/>
                  </a:lnTo>
                  <a:lnTo>
                    <a:pt x="157" y="87"/>
                  </a:lnTo>
                  <a:lnTo>
                    <a:pt x="155" y="94"/>
                  </a:lnTo>
                  <a:lnTo>
                    <a:pt x="154" y="101"/>
                  </a:lnTo>
                  <a:lnTo>
                    <a:pt x="151" y="109"/>
                  </a:lnTo>
                  <a:lnTo>
                    <a:pt x="144" y="123"/>
                  </a:lnTo>
                  <a:lnTo>
                    <a:pt x="134" y="135"/>
                  </a:lnTo>
                  <a:lnTo>
                    <a:pt x="122" y="143"/>
                  </a:lnTo>
                  <a:lnTo>
                    <a:pt x="109" y="150"/>
                  </a:lnTo>
                  <a:lnTo>
                    <a:pt x="102" y="153"/>
                  </a:lnTo>
                  <a:lnTo>
                    <a:pt x="95" y="156"/>
                  </a:lnTo>
                  <a:lnTo>
                    <a:pt x="86" y="156"/>
                  </a:lnTo>
                  <a:lnTo>
                    <a:pt x="79" y="158"/>
                  </a:lnTo>
                  <a:lnTo>
                    <a:pt x="70" y="156"/>
                  </a:lnTo>
                  <a:lnTo>
                    <a:pt x="63" y="156"/>
                  </a:lnTo>
                  <a:lnTo>
                    <a:pt x="56" y="153"/>
                  </a:lnTo>
                  <a:lnTo>
                    <a:pt x="49" y="150"/>
                  </a:lnTo>
                  <a:lnTo>
                    <a:pt x="34" y="143"/>
                  </a:lnTo>
                  <a:lnTo>
                    <a:pt x="23" y="135"/>
                  </a:lnTo>
                  <a:lnTo>
                    <a:pt x="14" y="123"/>
                  </a:lnTo>
                  <a:lnTo>
                    <a:pt x="7" y="109"/>
                  </a:lnTo>
                  <a:lnTo>
                    <a:pt x="4" y="101"/>
                  </a:lnTo>
                  <a:lnTo>
                    <a:pt x="1" y="94"/>
                  </a:lnTo>
                  <a:lnTo>
                    <a:pt x="1" y="87"/>
                  </a:lnTo>
                  <a:lnTo>
                    <a:pt x="0" y="78"/>
                  </a:lnTo>
                  <a:lnTo>
                    <a:pt x="1" y="71"/>
                  </a:lnTo>
                  <a:lnTo>
                    <a:pt x="1" y="62"/>
                  </a:lnTo>
                  <a:lnTo>
                    <a:pt x="4" y="55"/>
                  </a:lnTo>
                  <a:lnTo>
                    <a:pt x="7" y="48"/>
                  </a:lnTo>
                  <a:lnTo>
                    <a:pt x="14" y="35"/>
                  </a:lnTo>
                  <a:lnTo>
                    <a:pt x="23" y="24"/>
                  </a:lnTo>
                  <a:lnTo>
                    <a:pt x="34" y="13"/>
                  </a:lnTo>
                  <a:lnTo>
                    <a:pt x="49" y="6"/>
                  </a:lnTo>
                  <a:lnTo>
                    <a:pt x="56" y="3"/>
                  </a:lnTo>
                  <a:lnTo>
                    <a:pt x="63" y="2"/>
                  </a:lnTo>
                  <a:lnTo>
                    <a:pt x="70" y="0"/>
                  </a:lnTo>
                  <a:lnTo>
                    <a:pt x="79" y="0"/>
                  </a:lnTo>
                  <a:close/>
                </a:path>
              </a:pathLst>
            </a:custGeom>
            <a:solidFill>
              <a:srgbClr val="373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38">
              <a:extLst>
                <a:ext uri="{FF2B5EF4-FFF2-40B4-BE49-F238E27FC236}">
                  <a16:creationId xmlns:a16="http://schemas.microsoft.com/office/drawing/2014/main" id="{F55A205F-AD23-40DF-8FB8-914541BD36A9}"/>
                </a:ext>
              </a:extLst>
            </p:cNvPr>
            <p:cNvSpPr>
              <a:spLocks/>
            </p:cNvSpPr>
            <p:nvPr/>
          </p:nvSpPr>
          <p:spPr bwMode="auto">
            <a:xfrm>
              <a:off x="2613" y="1624"/>
              <a:ext cx="142" cy="191"/>
            </a:xfrm>
            <a:custGeom>
              <a:avLst/>
              <a:gdLst>
                <a:gd name="T0" fmla="*/ 160 w 425"/>
                <a:gd name="T1" fmla="*/ 573 h 573"/>
                <a:gd name="T2" fmla="*/ 139 w 425"/>
                <a:gd name="T3" fmla="*/ 526 h 573"/>
                <a:gd name="T4" fmla="*/ 118 w 425"/>
                <a:gd name="T5" fmla="*/ 481 h 573"/>
                <a:gd name="T6" fmla="*/ 100 w 425"/>
                <a:gd name="T7" fmla="*/ 439 h 573"/>
                <a:gd name="T8" fmla="*/ 80 w 425"/>
                <a:gd name="T9" fmla="*/ 398 h 573"/>
                <a:gd name="T10" fmla="*/ 59 w 425"/>
                <a:gd name="T11" fmla="*/ 357 h 573"/>
                <a:gd name="T12" fmla="*/ 41 w 425"/>
                <a:gd name="T13" fmla="*/ 315 h 573"/>
                <a:gd name="T14" fmla="*/ 21 w 425"/>
                <a:gd name="T15" fmla="*/ 271 h 573"/>
                <a:gd name="T16" fmla="*/ 0 w 425"/>
                <a:gd name="T17" fmla="*/ 223 h 573"/>
                <a:gd name="T18" fmla="*/ 25 w 425"/>
                <a:gd name="T19" fmla="*/ 202 h 573"/>
                <a:gd name="T20" fmla="*/ 49 w 425"/>
                <a:gd name="T21" fmla="*/ 181 h 573"/>
                <a:gd name="T22" fmla="*/ 75 w 425"/>
                <a:gd name="T23" fmla="*/ 163 h 573"/>
                <a:gd name="T24" fmla="*/ 100 w 425"/>
                <a:gd name="T25" fmla="*/ 145 h 573"/>
                <a:gd name="T26" fmla="*/ 126 w 425"/>
                <a:gd name="T27" fmla="*/ 128 h 573"/>
                <a:gd name="T28" fmla="*/ 153 w 425"/>
                <a:gd name="T29" fmla="*/ 112 h 573"/>
                <a:gd name="T30" fmla="*/ 179 w 425"/>
                <a:gd name="T31" fmla="*/ 98 h 573"/>
                <a:gd name="T32" fmla="*/ 206 w 425"/>
                <a:gd name="T33" fmla="*/ 83 h 573"/>
                <a:gd name="T34" fmla="*/ 232 w 425"/>
                <a:gd name="T35" fmla="*/ 70 h 573"/>
                <a:gd name="T36" fmla="*/ 260 w 425"/>
                <a:gd name="T37" fmla="*/ 59 h 573"/>
                <a:gd name="T38" fmla="*/ 287 w 425"/>
                <a:gd name="T39" fmla="*/ 47 h 573"/>
                <a:gd name="T40" fmla="*/ 314 w 425"/>
                <a:gd name="T41" fmla="*/ 37 h 573"/>
                <a:gd name="T42" fmla="*/ 369 w 425"/>
                <a:gd name="T43" fmla="*/ 17 h 573"/>
                <a:gd name="T44" fmla="*/ 425 w 425"/>
                <a:gd name="T45" fmla="*/ 0 h 573"/>
                <a:gd name="T46" fmla="*/ 425 w 425"/>
                <a:gd name="T47" fmla="*/ 26 h 573"/>
                <a:gd name="T48" fmla="*/ 425 w 425"/>
                <a:gd name="T49" fmla="*/ 50 h 573"/>
                <a:gd name="T50" fmla="*/ 424 w 425"/>
                <a:gd name="T51" fmla="*/ 73 h 573"/>
                <a:gd name="T52" fmla="*/ 421 w 425"/>
                <a:gd name="T53" fmla="*/ 96 h 573"/>
                <a:gd name="T54" fmla="*/ 418 w 425"/>
                <a:gd name="T55" fmla="*/ 119 h 573"/>
                <a:gd name="T56" fmla="*/ 415 w 425"/>
                <a:gd name="T57" fmla="*/ 141 h 573"/>
                <a:gd name="T58" fmla="*/ 411 w 425"/>
                <a:gd name="T59" fmla="*/ 161 h 573"/>
                <a:gd name="T60" fmla="*/ 406 w 425"/>
                <a:gd name="T61" fmla="*/ 181 h 573"/>
                <a:gd name="T62" fmla="*/ 395 w 425"/>
                <a:gd name="T63" fmla="*/ 220 h 573"/>
                <a:gd name="T64" fmla="*/ 382 w 425"/>
                <a:gd name="T65" fmla="*/ 258 h 573"/>
                <a:gd name="T66" fmla="*/ 366 w 425"/>
                <a:gd name="T67" fmla="*/ 292 h 573"/>
                <a:gd name="T68" fmla="*/ 349 w 425"/>
                <a:gd name="T69" fmla="*/ 325 h 573"/>
                <a:gd name="T70" fmla="*/ 330 w 425"/>
                <a:gd name="T71" fmla="*/ 359 h 573"/>
                <a:gd name="T72" fmla="*/ 309 w 425"/>
                <a:gd name="T73" fmla="*/ 389 h 573"/>
                <a:gd name="T74" fmla="*/ 287 w 425"/>
                <a:gd name="T75" fmla="*/ 421 h 573"/>
                <a:gd name="T76" fmla="*/ 264 w 425"/>
                <a:gd name="T77" fmla="*/ 451 h 573"/>
                <a:gd name="T78" fmla="*/ 213 w 425"/>
                <a:gd name="T79" fmla="*/ 511 h 573"/>
                <a:gd name="T80" fmla="*/ 160 w 425"/>
                <a:gd name="T81" fmla="*/ 57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5" h="573">
                  <a:moveTo>
                    <a:pt x="160" y="573"/>
                  </a:moveTo>
                  <a:lnTo>
                    <a:pt x="139" y="526"/>
                  </a:lnTo>
                  <a:lnTo>
                    <a:pt x="118" y="481"/>
                  </a:lnTo>
                  <a:lnTo>
                    <a:pt x="100" y="439"/>
                  </a:lnTo>
                  <a:lnTo>
                    <a:pt x="80" y="398"/>
                  </a:lnTo>
                  <a:lnTo>
                    <a:pt x="59" y="357"/>
                  </a:lnTo>
                  <a:lnTo>
                    <a:pt x="41" y="315"/>
                  </a:lnTo>
                  <a:lnTo>
                    <a:pt x="21" y="271"/>
                  </a:lnTo>
                  <a:lnTo>
                    <a:pt x="0" y="223"/>
                  </a:lnTo>
                  <a:lnTo>
                    <a:pt x="25" y="202"/>
                  </a:lnTo>
                  <a:lnTo>
                    <a:pt x="49" y="181"/>
                  </a:lnTo>
                  <a:lnTo>
                    <a:pt x="75" y="163"/>
                  </a:lnTo>
                  <a:lnTo>
                    <a:pt x="100" y="145"/>
                  </a:lnTo>
                  <a:lnTo>
                    <a:pt x="126" y="128"/>
                  </a:lnTo>
                  <a:lnTo>
                    <a:pt x="153" y="112"/>
                  </a:lnTo>
                  <a:lnTo>
                    <a:pt x="179" y="98"/>
                  </a:lnTo>
                  <a:lnTo>
                    <a:pt x="206" y="83"/>
                  </a:lnTo>
                  <a:lnTo>
                    <a:pt x="232" y="70"/>
                  </a:lnTo>
                  <a:lnTo>
                    <a:pt x="260" y="59"/>
                  </a:lnTo>
                  <a:lnTo>
                    <a:pt x="287" y="47"/>
                  </a:lnTo>
                  <a:lnTo>
                    <a:pt x="314" y="37"/>
                  </a:lnTo>
                  <a:lnTo>
                    <a:pt x="369" y="17"/>
                  </a:lnTo>
                  <a:lnTo>
                    <a:pt x="425" y="0"/>
                  </a:lnTo>
                  <a:lnTo>
                    <a:pt x="425" y="26"/>
                  </a:lnTo>
                  <a:lnTo>
                    <a:pt x="425" y="50"/>
                  </a:lnTo>
                  <a:lnTo>
                    <a:pt x="424" y="73"/>
                  </a:lnTo>
                  <a:lnTo>
                    <a:pt x="421" y="96"/>
                  </a:lnTo>
                  <a:lnTo>
                    <a:pt x="418" y="119"/>
                  </a:lnTo>
                  <a:lnTo>
                    <a:pt x="415" y="141"/>
                  </a:lnTo>
                  <a:lnTo>
                    <a:pt x="411" y="161"/>
                  </a:lnTo>
                  <a:lnTo>
                    <a:pt x="406" y="181"/>
                  </a:lnTo>
                  <a:lnTo>
                    <a:pt x="395" y="220"/>
                  </a:lnTo>
                  <a:lnTo>
                    <a:pt x="382" y="258"/>
                  </a:lnTo>
                  <a:lnTo>
                    <a:pt x="366" y="292"/>
                  </a:lnTo>
                  <a:lnTo>
                    <a:pt x="349" y="325"/>
                  </a:lnTo>
                  <a:lnTo>
                    <a:pt x="330" y="359"/>
                  </a:lnTo>
                  <a:lnTo>
                    <a:pt x="309" y="389"/>
                  </a:lnTo>
                  <a:lnTo>
                    <a:pt x="287" y="421"/>
                  </a:lnTo>
                  <a:lnTo>
                    <a:pt x="264" y="451"/>
                  </a:lnTo>
                  <a:lnTo>
                    <a:pt x="213" y="511"/>
                  </a:lnTo>
                  <a:lnTo>
                    <a:pt x="160" y="573"/>
                  </a:lnTo>
                  <a:close/>
                </a:path>
              </a:pathLst>
            </a:custGeom>
            <a:solidFill>
              <a:srgbClr val="A3B1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39">
              <a:extLst>
                <a:ext uri="{FF2B5EF4-FFF2-40B4-BE49-F238E27FC236}">
                  <a16:creationId xmlns:a16="http://schemas.microsoft.com/office/drawing/2014/main" id="{095FE566-9A4F-45A6-8B1F-E74B7E1B7172}"/>
                </a:ext>
              </a:extLst>
            </p:cNvPr>
            <p:cNvSpPr>
              <a:spLocks/>
            </p:cNvSpPr>
            <p:nvPr/>
          </p:nvSpPr>
          <p:spPr bwMode="auto">
            <a:xfrm>
              <a:off x="666" y="1262"/>
              <a:ext cx="1034" cy="828"/>
            </a:xfrm>
            <a:custGeom>
              <a:avLst/>
              <a:gdLst>
                <a:gd name="T0" fmla="*/ 779 w 3103"/>
                <a:gd name="T1" fmla="*/ 21 h 2485"/>
                <a:gd name="T2" fmla="*/ 683 w 3103"/>
                <a:gd name="T3" fmla="*/ 18 h 2485"/>
                <a:gd name="T4" fmla="*/ 585 w 3103"/>
                <a:gd name="T5" fmla="*/ 15 h 2485"/>
                <a:gd name="T6" fmla="*/ 487 w 3103"/>
                <a:gd name="T7" fmla="*/ 12 h 2485"/>
                <a:gd name="T8" fmla="*/ 391 w 3103"/>
                <a:gd name="T9" fmla="*/ 11 h 2485"/>
                <a:gd name="T10" fmla="*/ 293 w 3103"/>
                <a:gd name="T11" fmla="*/ 8 h 2485"/>
                <a:gd name="T12" fmla="*/ 195 w 3103"/>
                <a:gd name="T13" fmla="*/ 5 h 2485"/>
                <a:gd name="T14" fmla="*/ 98 w 3103"/>
                <a:gd name="T15" fmla="*/ 3 h 2485"/>
                <a:gd name="T16" fmla="*/ 0 w 3103"/>
                <a:gd name="T17" fmla="*/ 0 h 2485"/>
                <a:gd name="T18" fmla="*/ 162 w 3103"/>
                <a:gd name="T19" fmla="*/ 35 h 2485"/>
                <a:gd name="T20" fmla="*/ 319 w 3103"/>
                <a:gd name="T21" fmla="*/ 75 h 2485"/>
                <a:gd name="T22" fmla="*/ 473 w 3103"/>
                <a:gd name="T23" fmla="*/ 119 h 2485"/>
                <a:gd name="T24" fmla="*/ 624 w 3103"/>
                <a:gd name="T25" fmla="*/ 166 h 2485"/>
                <a:gd name="T26" fmla="*/ 769 w 3103"/>
                <a:gd name="T27" fmla="*/ 218 h 2485"/>
                <a:gd name="T28" fmla="*/ 912 w 3103"/>
                <a:gd name="T29" fmla="*/ 274 h 2485"/>
                <a:gd name="T30" fmla="*/ 1049 w 3103"/>
                <a:gd name="T31" fmla="*/ 333 h 2485"/>
                <a:gd name="T32" fmla="*/ 1180 w 3103"/>
                <a:gd name="T33" fmla="*/ 395 h 2485"/>
                <a:gd name="T34" fmla="*/ 1306 w 3103"/>
                <a:gd name="T35" fmla="*/ 462 h 2485"/>
                <a:gd name="T36" fmla="*/ 1426 w 3103"/>
                <a:gd name="T37" fmla="*/ 531 h 2485"/>
                <a:gd name="T38" fmla="*/ 1540 w 3103"/>
                <a:gd name="T39" fmla="*/ 601 h 2485"/>
                <a:gd name="T40" fmla="*/ 1646 w 3103"/>
                <a:gd name="T41" fmla="*/ 676 h 2485"/>
                <a:gd name="T42" fmla="*/ 1747 w 3103"/>
                <a:gd name="T43" fmla="*/ 753 h 2485"/>
                <a:gd name="T44" fmla="*/ 1839 w 3103"/>
                <a:gd name="T45" fmla="*/ 832 h 2485"/>
                <a:gd name="T46" fmla="*/ 1924 w 3103"/>
                <a:gd name="T47" fmla="*/ 914 h 2485"/>
                <a:gd name="T48" fmla="*/ 2000 w 3103"/>
                <a:gd name="T49" fmla="*/ 998 h 2485"/>
                <a:gd name="T50" fmla="*/ 2070 w 3103"/>
                <a:gd name="T51" fmla="*/ 1084 h 2485"/>
                <a:gd name="T52" fmla="*/ 2129 w 3103"/>
                <a:gd name="T53" fmla="*/ 1171 h 2485"/>
                <a:gd name="T54" fmla="*/ 2179 w 3103"/>
                <a:gd name="T55" fmla="*/ 1260 h 2485"/>
                <a:gd name="T56" fmla="*/ 2219 w 3103"/>
                <a:gd name="T57" fmla="*/ 1351 h 2485"/>
                <a:gd name="T58" fmla="*/ 2251 w 3103"/>
                <a:gd name="T59" fmla="*/ 1442 h 2485"/>
                <a:gd name="T60" fmla="*/ 2271 w 3103"/>
                <a:gd name="T61" fmla="*/ 1534 h 2485"/>
                <a:gd name="T62" fmla="*/ 2281 w 3103"/>
                <a:gd name="T63" fmla="*/ 1628 h 2485"/>
                <a:gd name="T64" fmla="*/ 2280 w 3103"/>
                <a:gd name="T65" fmla="*/ 1723 h 2485"/>
                <a:gd name="T66" fmla="*/ 2268 w 3103"/>
                <a:gd name="T67" fmla="*/ 1818 h 2485"/>
                <a:gd name="T68" fmla="*/ 2244 w 3103"/>
                <a:gd name="T69" fmla="*/ 1913 h 2485"/>
                <a:gd name="T70" fmla="*/ 2208 w 3103"/>
                <a:gd name="T71" fmla="*/ 2008 h 2485"/>
                <a:gd name="T72" fmla="*/ 2159 w 3103"/>
                <a:gd name="T73" fmla="*/ 2105 h 2485"/>
                <a:gd name="T74" fmla="*/ 2098 w 3103"/>
                <a:gd name="T75" fmla="*/ 2200 h 2485"/>
                <a:gd name="T76" fmla="*/ 2023 w 3103"/>
                <a:gd name="T77" fmla="*/ 2296 h 2485"/>
                <a:gd name="T78" fmla="*/ 1936 w 3103"/>
                <a:gd name="T79" fmla="*/ 2392 h 2485"/>
                <a:gd name="T80" fmla="*/ 1833 w 3103"/>
                <a:gd name="T81" fmla="*/ 2485 h 2485"/>
                <a:gd name="T82" fmla="*/ 3103 w 3103"/>
                <a:gd name="T83" fmla="*/ 1965 h 2485"/>
                <a:gd name="T84" fmla="*/ 2659 w 3103"/>
                <a:gd name="T85" fmla="*/ 554 h 2485"/>
                <a:gd name="T86" fmla="*/ 779 w 3103"/>
                <a:gd name="T87" fmla="*/ 21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3" h="2485">
                  <a:moveTo>
                    <a:pt x="779" y="21"/>
                  </a:moveTo>
                  <a:lnTo>
                    <a:pt x="683" y="18"/>
                  </a:lnTo>
                  <a:lnTo>
                    <a:pt x="585" y="15"/>
                  </a:lnTo>
                  <a:lnTo>
                    <a:pt x="487" y="12"/>
                  </a:lnTo>
                  <a:lnTo>
                    <a:pt x="391" y="11"/>
                  </a:lnTo>
                  <a:lnTo>
                    <a:pt x="293" y="8"/>
                  </a:lnTo>
                  <a:lnTo>
                    <a:pt x="195" y="5"/>
                  </a:lnTo>
                  <a:lnTo>
                    <a:pt x="98" y="3"/>
                  </a:lnTo>
                  <a:lnTo>
                    <a:pt x="0" y="0"/>
                  </a:lnTo>
                  <a:lnTo>
                    <a:pt x="162" y="35"/>
                  </a:lnTo>
                  <a:lnTo>
                    <a:pt x="319" y="75"/>
                  </a:lnTo>
                  <a:lnTo>
                    <a:pt x="473" y="119"/>
                  </a:lnTo>
                  <a:lnTo>
                    <a:pt x="624" y="166"/>
                  </a:lnTo>
                  <a:lnTo>
                    <a:pt x="769" y="218"/>
                  </a:lnTo>
                  <a:lnTo>
                    <a:pt x="912" y="274"/>
                  </a:lnTo>
                  <a:lnTo>
                    <a:pt x="1049" y="333"/>
                  </a:lnTo>
                  <a:lnTo>
                    <a:pt x="1180" y="395"/>
                  </a:lnTo>
                  <a:lnTo>
                    <a:pt x="1306" y="462"/>
                  </a:lnTo>
                  <a:lnTo>
                    <a:pt x="1426" y="531"/>
                  </a:lnTo>
                  <a:lnTo>
                    <a:pt x="1540" y="601"/>
                  </a:lnTo>
                  <a:lnTo>
                    <a:pt x="1646" y="676"/>
                  </a:lnTo>
                  <a:lnTo>
                    <a:pt x="1747" y="753"/>
                  </a:lnTo>
                  <a:lnTo>
                    <a:pt x="1839" y="832"/>
                  </a:lnTo>
                  <a:lnTo>
                    <a:pt x="1924" y="914"/>
                  </a:lnTo>
                  <a:lnTo>
                    <a:pt x="2000" y="998"/>
                  </a:lnTo>
                  <a:lnTo>
                    <a:pt x="2070" y="1084"/>
                  </a:lnTo>
                  <a:lnTo>
                    <a:pt x="2129" y="1171"/>
                  </a:lnTo>
                  <a:lnTo>
                    <a:pt x="2179" y="1260"/>
                  </a:lnTo>
                  <a:lnTo>
                    <a:pt x="2219" y="1351"/>
                  </a:lnTo>
                  <a:lnTo>
                    <a:pt x="2251" y="1442"/>
                  </a:lnTo>
                  <a:lnTo>
                    <a:pt x="2271" y="1534"/>
                  </a:lnTo>
                  <a:lnTo>
                    <a:pt x="2281" y="1628"/>
                  </a:lnTo>
                  <a:lnTo>
                    <a:pt x="2280" y="1723"/>
                  </a:lnTo>
                  <a:lnTo>
                    <a:pt x="2268" y="1818"/>
                  </a:lnTo>
                  <a:lnTo>
                    <a:pt x="2244" y="1913"/>
                  </a:lnTo>
                  <a:lnTo>
                    <a:pt x="2208" y="2008"/>
                  </a:lnTo>
                  <a:lnTo>
                    <a:pt x="2159" y="2105"/>
                  </a:lnTo>
                  <a:lnTo>
                    <a:pt x="2098" y="2200"/>
                  </a:lnTo>
                  <a:lnTo>
                    <a:pt x="2023" y="2296"/>
                  </a:lnTo>
                  <a:lnTo>
                    <a:pt x="1936" y="2392"/>
                  </a:lnTo>
                  <a:lnTo>
                    <a:pt x="1833" y="2485"/>
                  </a:lnTo>
                  <a:lnTo>
                    <a:pt x="3103" y="1965"/>
                  </a:lnTo>
                  <a:lnTo>
                    <a:pt x="2659" y="554"/>
                  </a:lnTo>
                  <a:lnTo>
                    <a:pt x="779" y="21"/>
                  </a:lnTo>
                  <a:close/>
                </a:path>
              </a:pathLst>
            </a:custGeom>
            <a:solidFill>
              <a:srgbClr val="A3B1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40">
              <a:extLst>
                <a:ext uri="{FF2B5EF4-FFF2-40B4-BE49-F238E27FC236}">
                  <a16:creationId xmlns:a16="http://schemas.microsoft.com/office/drawing/2014/main" id="{6D10F43D-6826-4F8E-B90F-A59B867FBBD0}"/>
                </a:ext>
              </a:extLst>
            </p:cNvPr>
            <p:cNvSpPr>
              <a:spLocks/>
            </p:cNvSpPr>
            <p:nvPr/>
          </p:nvSpPr>
          <p:spPr bwMode="auto">
            <a:xfrm>
              <a:off x="2068" y="1713"/>
              <a:ext cx="632" cy="746"/>
            </a:xfrm>
            <a:custGeom>
              <a:avLst/>
              <a:gdLst>
                <a:gd name="T0" fmla="*/ 0 w 1894"/>
                <a:gd name="T1" fmla="*/ 1652 h 2237"/>
                <a:gd name="T2" fmla="*/ 108 w 1894"/>
                <a:gd name="T3" fmla="*/ 1548 h 2237"/>
                <a:gd name="T4" fmla="*/ 216 w 1894"/>
                <a:gd name="T5" fmla="*/ 1446 h 2237"/>
                <a:gd name="T6" fmla="*/ 324 w 1894"/>
                <a:gd name="T7" fmla="*/ 1342 h 2237"/>
                <a:gd name="T8" fmla="*/ 432 w 1894"/>
                <a:gd name="T9" fmla="*/ 1238 h 2237"/>
                <a:gd name="T10" fmla="*/ 540 w 1894"/>
                <a:gd name="T11" fmla="*/ 1136 h 2237"/>
                <a:gd name="T12" fmla="*/ 648 w 1894"/>
                <a:gd name="T13" fmla="*/ 1032 h 2237"/>
                <a:gd name="T14" fmla="*/ 756 w 1894"/>
                <a:gd name="T15" fmla="*/ 929 h 2237"/>
                <a:gd name="T16" fmla="*/ 864 w 1894"/>
                <a:gd name="T17" fmla="*/ 826 h 2237"/>
                <a:gd name="T18" fmla="*/ 972 w 1894"/>
                <a:gd name="T19" fmla="*/ 722 h 2237"/>
                <a:gd name="T20" fmla="*/ 1080 w 1894"/>
                <a:gd name="T21" fmla="*/ 620 h 2237"/>
                <a:gd name="T22" fmla="*/ 1188 w 1894"/>
                <a:gd name="T23" fmla="*/ 516 h 2237"/>
                <a:gd name="T24" fmla="*/ 1296 w 1894"/>
                <a:gd name="T25" fmla="*/ 413 h 2237"/>
                <a:gd name="T26" fmla="*/ 1404 w 1894"/>
                <a:gd name="T27" fmla="*/ 310 h 2237"/>
                <a:gd name="T28" fmla="*/ 1512 w 1894"/>
                <a:gd name="T29" fmla="*/ 206 h 2237"/>
                <a:gd name="T30" fmla="*/ 1620 w 1894"/>
                <a:gd name="T31" fmla="*/ 103 h 2237"/>
                <a:gd name="T32" fmla="*/ 1728 w 1894"/>
                <a:gd name="T33" fmla="*/ 0 h 2237"/>
                <a:gd name="T34" fmla="*/ 1760 w 1894"/>
                <a:gd name="T35" fmla="*/ 32 h 2237"/>
                <a:gd name="T36" fmla="*/ 1788 w 1894"/>
                <a:gd name="T37" fmla="*/ 68 h 2237"/>
                <a:gd name="T38" fmla="*/ 1814 w 1894"/>
                <a:gd name="T39" fmla="*/ 108 h 2237"/>
                <a:gd name="T40" fmla="*/ 1837 w 1894"/>
                <a:gd name="T41" fmla="*/ 153 h 2237"/>
                <a:gd name="T42" fmla="*/ 1856 w 1894"/>
                <a:gd name="T43" fmla="*/ 201 h 2237"/>
                <a:gd name="T44" fmla="*/ 1872 w 1894"/>
                <a:gd name="T45" fmla="*/ 253 h 2237"/>
                <a:gd name="T46" fmla="*/ 1882 w 1894"/>
                <a:gd name="T47" fmla="*/ 309 h 2237"/>
                <a:gd name="T48" fmla="*/ 1889 w 1894"/>
                <a:gd name="T49" fmla="*/ 368 h 2237"/>
                <a:gd name="T50" fmla="*/ 1894 w 1894"/>
                <a:gd name="T51" fmla="*/ 428 h 2237"/>
                <a:gd name="T52" fmla="*/ 1892 w 1894"/>
                <a:gd name="T53" fmla="*/ 493 h 2237"/>
                <a:gd name="T54" fmla="*/ 1886 w 1894"/>
                <a:gd name="T55" fmla="*/ 561 h 2237"/>
                <a:gd name="T56" fmla="*/ 1876 w 1894"/>
                <a:gd name="T57" fmla="*/ 630 h 2237"/>
                <a:gd name="T58" fmla="*/ 1862 w 1894"/>
                <a:gd name="T59" fmla="*/ 702 h 2237"/>
                <a:gd name="T60" fmla="*/ 1842 w 1894"/>
                <a:gd name="T61" fmla="*/ 776 h 2237"/>
                <a:gd name="T62" fmla="*/ 1817 w 1894"/>
                <a:gd name="T63" fmla="*/ 851 h 2237"/>
                <a:gd name="T64" fmla="*/ 1787 w 1894"/>
                <a:gd name="T65" fmla="*/ 929 h 2237"/>
                <a:gd name="T66" fmla="*/ 1752 w 1894"/>
                <a:gd name="T67" fmla="*/ 1008 h 2237"/>
                <a:gd name="T68" fmla="*/ 1712 w 1894"/>
                <a:gd name="T69" fmla="*/ 1088 h 2237"/>
                <a:gd name="T70" fmla="*/ 1666 w 1894"/>
                <a:gd name="T71" fmla="*/ 1169 h 2237"/>
                <a:gd name="T72" fmla="*/ 1614 w 1894"/>
                <a:gd name="T73" fmla="*/ 1251 h 2237"/>
                <a:gd name="T74" fmla="*/ 1558 w 1894"/>
                <a:gd name="T75" fmla="*/ 1334 h 2237"/>
                <a:gd name="T76" fmla="*/ 1495 w 1894"/>
                <a:gd name="T77" fmla="*/ 1417 h 2237"/>
                <a:gd name="T78" fmla="*/ 1426 w 1894"/>
                <a:gd name="T79" fmla="*/ 1501 h 2237"/>
                <a:gd name="T80" fmla="*/ 1349 w 1894"/>
                <a:gd name="T81" fmla="*/ 1586 h 2237"/>
                <a:gd name="T82" fmla="*/ 1269 w 1894"/>
                <a:gd name="T83" fmla="*/ 1669 h 2237"/>
                <a:gd name="T84" fmla="*/ 1181 w 1894"/>
                <a:gd name="T85" fmla="*/ 1753 h 2237"/>
                <a:gd name="T86" fmla="*/ 1086 w 1894"/>
                <a:gd name="T87" fmla="*/ 1835 h 2237"/>
                <a:gd name="T88" fmla="*/ 983 w 1894"/>
                <a:gd name="T89" fmla="*/ 1917 h 2237"/>
                <a:gd name="T90" fmla="*/ 875 w 1894"/>
                <a:gd name="T91" fmla="*/ 1999 h 2237"/>
                <a:gd name="T92" fmla="*/ 760 w 1894"/>
                <a:gd name="T93" fmla="*/ 2080 h 2237"/>
                <a:gd name="T94" fmla="*/ 638 w 1894"/>
                <a:gd name="T95" fmla="*/ 2159 h 2237"/>
                <a:gd name="T96" fmla="*/ 508 w 1894"/>
                <a:gd name="T97" fmla="*/ 2237 h 2237"/>
                <a:gd name="T98" fmla="*/ 0 w 1894"/>
                <a:gd name="T99" fmla="*/ 1652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4" h="2237">
                  <a:moveTo>
                    <a:pt x="0" y="1652"/>
                  </a:moveTo>
                  <a:lnTo>
                    <a:pt x="108" y="1548"/>
                  </a:lnTo>
                  <a:lnTo>
                    <a:pt x="216" y="1446"/>
                  </a:lnTo>
                  <a:lnTo>
                    <a:pt x="324" y="1342"/>
                  </a:lnTo>
                  <a:lnTo>
                    <a:pt x="432" y="1238"/>
                  </a:lnTo>
                  <a:lnTo>
                    <a:pt x="540" y="1136"/>
                  </a:lnTo>
                  <a:lnTo>
                    <a:pt x="648" y="1032"/>
                  </a:lnTo>
                  <a:lnTo>
                    <a:pt x="756" y="929"/>
                  </a:lnTo>
                  <a:lnTo>
                    <a:pt x="864" y="826"/>
                  </a:lnTo>
                  <a:lnTo>
                    <a:pt x="972" y="722"/>
                  </a:lnTo>
                  <a:lnTo>
                    <a:pt x="1080" y="620"/>
                  </a:lnTo>
                  <a:lnTo>
                    <a:pt x="1188" y="516"/>
                  </a:lnTo>
                  <a:lnTo>
                    <a:pt x="1296" y="413"/>
                  </a:lnTo>
                  <a:lnTo>
                    <a:pt x="1404" y="310"/>
                  </a:lnTo>
                  <a:lnTo>
                    <a:pt x="1512" y="206"/>
                  </a:lnTo>
                  <a:lnTo>
                    <a:pt x="1620" y="103"/>
                  </a:lnTo>
                  <a:lnTo>
                    <a:pt x="1728" y="0"/>
                  </a:lnTo>
                  <a:lnTo>
                    <a:pt x="1760" y="32"/>
                  </a:lnTo>
                  <a:lnTo>
                    <a:pt x="1788" y="68"/>
                  </a:lnTo>
                  <a:lnTo>
                    <a:pt x="1814" y="108"/>
                  </a:lnTo>
                  <a:lnTo>
                    <a:pt x="1837" y="153"/>
                  </a:lnTo>
                  <a:lnTo>
                    <a:pt x="1856" y="201"/>
                  </a:lnTo>
                  <a:lnTo>
                    <a:pt x="1872" y="253"/>
                  </a:lnTo>
                  <a:lnTo>
                    <a:pt x="1882" y="309"/>
                  </a:lnTo>
                  <a:lnTo>
                    <a:pt x="1889" y="368"/>
                  </a:lnTo>
                  <a:lnTo>
                    <a:pt x="1894" y="428"/>
                  </a:lnTo>
                  <a:lnTo>
                    <a:pt x="1892" y="493"/>
                  </a:lnTo>
                  <a:lnTo>
                    <a:pt x="1886" y="561"/>
                  </a:lnTo>
                  <a:lnTo>
                    <a:pt x="1876" y="630"/>
                  </a:lnTo>
                  <a:lnTo>
                    <a:pt x="1862" y="702"/>
                  </a:lnTo>
                  <a:lnTo>
                    <a:pt x="1842" y="776"/>
                  </a:lnTo>
                  <a:lnTo>
                    <a:pt x="1817" y="851"/>
                  </a:lnTo>
                  <a:lnTo>
                    <a:pt x="1787" y="929"/>
                  </a:lnTo>
                  <a:lnTo>
                    <a:pt x="1752" y="1008"/>
                  </a:lnTo>
                  <a:lnTo>
                    <a:pt x="1712" y="1088"/>
                  </a:lnTo>
                  <a:lnTo>
                    <a:pt x="1666" y="1169"/>
                  </a:lnTo>
                  <a:lnTo>
                    <a:pt x="1614" y="1251"/>
                  </a:lnTo>
                  <a:lnTo>
                    <a:pt x="1558" y="1334"/>
                  </a:lnTo>
                  <a:lnTo>
                    <a:pt x="1495" y="1417"/>
                  </a:lnTo>
                  <a:lnTo>
                    <a:pt x="1426" y="1501"/>
                  </a:lnTo>
                  <a:lnTo>
                    <a:pt x="1349" y="1586"/>
                  </a:lnTo>
                  <a:lnTo>
                    <a:pt x="1269" y="1669"/>
                  </a:lnTo>
                  <a:lnTo>
                    <a:pt x="1181" y="1753"/>
                  </a:lnTo>
                  <a:lnTo>
                    <a:pt x="1086" y="1835"/>
                  </a:lnTo>
                  <a:lnTo>
                    <a:pt x="983" y="1917"/>
                  </a:lnTo>
                  <a:lnTo>
                    <a:pt x="875" y="1999"/>
                  </a:lnTo>
                  <a:lnTo>
                    <a:pt x="760" y="2080"/>
                  </a:lnTo>
                  <a:lnTo>
                    <a:pt x="638" y="2159"/>
                  </a:lnTo>
                  <a:lnTo>
                    <a:pt x="508" y="2237"/>
                  </a:lnTo>
                  <a:lnTo>
                    <a:pt x="0" y="1652"/>
                  </a:lnTo>
                  <a:close/>
                </a:path>
              </a:pathLst>
            </a:custGeom>
            <a:solidFill>
              <a:srgbClr val="A3B1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41">
              <a:extLst>
                <a:ext uri="{FF2B5EF4-FFF2-40B4-BE49-F238E27FC236}">
                  <a16:creationId xmlns:a16="http://schemas.microsoft.com/office/drawing/2014/main" id="{481C34C9-17B6-433F-97AB-9D1C9EDD1930}"/>
                </a:ext>
              </a:extLst>
            </p:cNvPr>
            <p:cNvSpPr>
              <a:spLocks/>
            </p:cNvSpPr>
            <p:nvPr/>
          </p:nvSpPr>
          <p:spPr bwMode="auto">
            <a:xfrm>
              <a:off x="215" y="2188"/>
              <a:ext cx="1752" cy="974"/>
            </a:xfrm>
            <a:custGeom>
              <a:avLst/>
              <a:gdLst>
                <a:gd name="T0" fmla="*/ 0 w 5257"/>
                <a:gd name="T1" fmla="*/ 292 h 2923"/>
                <a:gd name="T2" fmla="*/ 0 w 5257"/>
                <a:gd name="T3" fmla="*/ 398 h 2923"/>
                <a:gd name="T4" fmla="*/ 0 w 5257"/>
                <a:gd name="T5" fmla="*/ 501 h 2923"/>
                <a:gd name="T6" fmla="*/ 0 w 5257"/>
                <a:gd name="T7" fmla="*/ 607 h 2923"/>
                <a:gd name="T8" fmla="*/ 0 w 5257"/>
                <a:gd name="T9" fmla="*/ 712 h 2923"/>
                <a:gd name="T10" fmla="*/ 210 w 5257"/>
                <a:gd name="T11" fmla="*/ 591 h 2923"/>
                <a:gd name="T12" fmla="*/ 422 w 5257"/>
                <a:gd name="T13" fmla="*/ 501 h 2923"/>
                <a:gd name="T14" fmla="*/ 635 w 5257"/>
                <a:gd name="T15" fmla="*/ 442 h 2923"/>
                <a:gd name="T16" fmla="*/ 848 w 5257"/>
                <a:gd name="T17" fmla="*/ 411 h 2923"/>
                <a:gd name="T18" fmla="*/ 1058 w 5257"/>
                <a:gd name="T19" fmla="*/ 401 h 2923"/>
                <a:gd name="T20" fmla="*/ 1267 w 5257"/>
                <a:gd name="T21" fmla="*/ 412 h 2923"/>
                <a:gd name="T22" fmla="*/ 1471 w 5257"/>
                <a:gd name="T23" fmla="*/ 439 h 2923"/>
                <a:gd name="T24" fmla="*/ 1672 w 5257"/>
                <a:gd name="T25" fmla="*/ 481 h 2923"/>
                <a:gd name="T26" fmla="*/ 1867 w 5257"/>
                <a:gd name="T27" fmla="*/ 533 h 2923"/>
                <a:gd name="T28" fmla="*/ 2055 w 5257"/>
                <a:gd name="T29" fmla="*/ 594 h 2923"/>
                <a:gd name="T30" fmla="*/ 2235 w 5257"/>
                <a:gd name="T31" fmla="*/ 657 h 2923"/>
                <a:gd name="T32" fmla="*/ 2406 w 5257"/>
                <a:gd name="T33" fmla="*/ 722 h 2923"/>
                <a:gd name="T34" fmla="*/ 2718 w 5257"/>
                <a:gd name="T35" fmla="*/ 842 h 2923"/>
                <a:gd name="T36" fmla="*/ 2858 w 5257"/>
                <a:gd name="T37" fmla="*/ 891 h 2923"/>
                <a:gd name="T38" fmla="*/ 2983 w 5257"/>
                <a:gd name="T39" fmla="*/ 928 h 2923"/>
                <a:gd name="T40" fmla="*/ 3175 w 5257"/>
                <a:gd name="T41" fmla="*/ 968 h 2923"/>
                <a:gd name="T42" fmla="*/ 3362 w 5257"/>
                <a:gd name="T43" fmla="*/ 1000 h 2923"/>
                <a:gd name="T44" fmla="*/ 3546 w 5257"/>
                <a:gd name="T45" fmla="*/ 1026 h 2923"/>
                <a:gd name="T46" fmla="*/ 3729 w 5257"/>
                <a:gd name="T47" fmla="*/ 1042 h 2923"/>
                <a:gd name="T48" fmla="*/ 3909 w 5257"/>
                <a:gd name="T49" fmla="*/ 1052 h 2923"/>
                <a:gd name="T50" fmla="*/ 4091 w 5257"/>
                <a:gd name="T51" fmla="*/ 1055 h 2923"/>
                <a:gd name="T52" fmla="*/ 4272 w 5257"/>
                <a:gd name="T53" fmla="*/ 1052 h 2923"/>
                <a:gd name="T54" fmla="*/ 4456 w 5257"/>
                <a:gd name="T55" fmla="*/ 1042 h 2923"/>
                <a:gd name="T56" fmla="*/ 4399 w 5257"/>
                <a:gd name="T57" fmla="*/ 1229 h 2923"/>
                <a:gd name="T58" fmla="*/ 4334 w 5257"/>
                <a:gd name="T59" fmla="*/ 1408 h 2923"/>
                <a:gd name="T60" fmla="*/ 4262 w 5257"/>
                <a:gd name="T61" fmla="*/ 1580 h 2923"/>
                <a:gd name="T62" fmla="*/ 4181 w 5257"/>
                <a:gd name="T63" fmla="*/ 1742 h 2923"/>
                <a:gd name="T64" fmla="*/ 4094 w 5257"/>
                <a:gd name="T65" fmla="*/ 1895 h 2923"/>
                <a:gd name="T66" fmla="*/ 3997 w 5257"/>
                <a:gd name="T67" fmla="*/ 2041 h 2923"/>
                <a:gd name="T68" fmla="*/ 3893 w 5257"/>
                <a:gd name="T69" fmla="*/ 2176 h 2923"/>
                <a:gd name="T70" fmla="*/ 3780 w 5257"/>
                <a:gd name="T71" fmla="*/ 2302 h 2923"/>
                <a:gd name="T72" fmla="*/ 3657 w 5257"/>
                <a:gd name="T73" fmla="*/ 2417 h 2923"/>
                <a:gd name="T74" fmla="*/ 3526 w 5257"/>
                <a:gd name="T75" fmla="*/ 2522 h 2923"/>
                <a:gd name="T76" fmla="*/ 3385 w 5257"/>
                <a:gd name="T77" fmla="*/ 2617 h 2923"/>
                <a:gd name="T78" fmla="*/ 3234 w 5257"/>
                <a:gd name="T79" fmla="*/ 2701 h 2923"/>
                <a:gd name="T80" fmla="*/ 3073 w 5257"/>
                <a:gd name="T81" fmla="*/ 2774 h 2923"/>
                <a:gd name="T82" fmla="*/ 2901 w 5257"/>
                <a:gd name="T83" fmla="*/ 2836 h 2923"/>
                <a:gd name="T84" fmla="*/ 2720 w 5257"/>
                <a:gd name="T85" fmla="*/ 2885 h 2923"/>
                <a:gd name="T86" fmla="*/ 2527 w 5257"/>
                <a:gd name="T87" fmla="*/ 2923 h 2923"/>
                <a:gd name="T88" fmla="*/ 5257 w 5257"/>
                <a:gd name="T89" fmla="*/ 1691 h 2923"/>
                <a:gd name="T90" fmla="*/ 1841 w 5257"/>
                <a:gd name="T91" fmla="*/ 0 h 2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57" h="2923">
                  <a:moveTo>
                    <a:pt x="432" y="13"/>
                  </a:moveTo>
                  <a:lnTo>
                    <a:pt x="0" y="292"/>
                  </a:lnTo>
                  <a:lnTo>
                    <a:pt x="0" y="344"/>
                  </a:lnTo>
                  <a:lnTo>
                    <a:pt x="0" y="398"/>
                  </a:lnTo>
                  <a:lnTo>
                    <a:pt x="0" y="450"/>
                  </a:lnTo>
                  <a:lnTo>
                    <a:pt x="0" y="501"/>
                  </a:lnTo>
                  <a:lnTo>
                    <a:pt x="0" y="555"/>
                  </a:lnTo>
                  <a:lnTo>
                    <a:pt x="0" y="607"/>
                  </a:lnTo>
                  <a:lnTo>
                    <a:pt x="0" y="660"/>
                  </a:lnTo>
                  <a:lnTo>
                    <a:pt x="0" y="712"/>
                  </a:lnTo>
                  <a:lnTo>
                    <a:pt x="105" y="647"/>
                  </a:lnTo>
                  <a:lnTo>
                    <a:pt x="210" y="591"/>
                  </a:lnTo>
                  <a:lnTo>
                    <a:pt x="316" y="542"/>
                  </a:lnTo>
                  <a:lnTo>
                    <a:pt x="422" y="501"/>
                  </a:lnTo>
                  <a:lnTo>
                    <a:pt x="528" y="468"/>
                  </a:lnTo>
                  <a:lnTo>
                    <a:pt x="635" y="442"/>
                  </a:lnTo>
                  <a:lnTo>
                    <a:pt x="741" y="424"/>
                  </a:lnTo>
                  <a:lnTo>
                    <a:pt x="848" y="411"/>
                  </a:lnTo>
                  <a:lnTo>
                    <a:pt x="953" y="403"/>
                  </a:lnTo>
                  <a:lnTo>
                    <a:pt x="1058" y="401"/>
                  </a:lnTo>
                  <a:lnTo>
                    <a:pt x="1163" y="403"/>
                  </a:lnTo>
                  <a:lnTo>
                    <a:pt x="1267" y="412"/>
                  </a:lnTo>
                  <a:lnTo>
                    <a:pt x="1369" y="424"/>
                  </a:lnTo>
                  <a:lnTo>
                    <a:pt x="1471" y="439"/>
                  </a:lnTo>
                  <a:lnTo>
                    <a:pt x="1572" y="460"/>
                  </a:lnTo>
                  <a:lnTo>
                    <a:pt x="1672" y="481"/>
                  </a:lnTo>
                  <a:lnTo>
                    <a:pt x="1771" y="507"/>
                  </a:lnTo>
                  <a:lnTo>
                    <a:pt x="1867" y="533"/>
                  </a:lnTo>
                  <a:lnTo>
                    <a:pt x="1962" y="563"/>
                  </a:lnTo>
                  <a:lnTo>
                    <a:pt x="2055" y="594"/>
                  </a:lnTo>
                  <a:lnTo>
                    <a:pt x="2145" y="625"/>
                  </a:lnTo>
                  <a:lnTo>
                    <a:pt x="2235" y="657"/>
                  </a:lnTo>
                  <a:lnTo>
                    <a:pt x="2322" y="690"/>
                  </a:lnTo>
                  <a:lnTo>
                    <a:pt x="2406" y="722"/>
                  </a:lnTo>
                  <a:lnTo>
                    <a:pt x="2569" y="785"/>
                  </a:lnTo>
                  <a:lnTo>
                    <a:pt x="2718" y="842"/>
                  </a:lnTo>
                  <a:lnTo>
                    <a:pt x="2790" y="868"/>
                  </a:lnTo>
                  <a:lnTo>
                    <a:pt x="2858" y="891"/>
                  </a:lnTo>
                  <a:lnTo>
                    <a:pt x="2923" y="911"/>
                  </a:lnTo>
                  <a:lnTo>
                    <a:pt x="2983" y="928"/>
                  </a:lnTo>
                  <a:lnTo>
                    <a:pt x="3080" y="950"/>
                  </a:lnTo>
                  <a:lnTo>
                    <a:pt x="3175" y="968"/>
                  </a:lnTo>
                  <a:lnTo>
                    <a:pt x="3270" y="986"/>
                  </a:lnTo>
                  <a:lnTo>
                    <a:pt x="3362" y="1000"/>
                  </a:lnTo>
                  <a:lnTo>
                    <a:pt x="3456" y="1015"/>
                  </a:lnTo>
                  <a:lnTo>
                    <a:pt x="3546" y="1026"/>
                  </a:lnTo>
                  <a:lnTo>
                    <a:pt x="3639" y="1035"/>
                  </a:lnTo>
                  <a:lnTo>
                    <a:pt x="3729" y="1042"/>
                  </a:lnTo>
                  <a:lnTo>
                    <a:pt x="3820" y="1048"/>
                  </a:lnTo>
                  <a:lnTo>
                    <a:pt x="3909" y="1052"/>
                  </a:lnTo>
                  <a:lnTo>
                    <a:pt x="4000" y="1055"/>
                  </a:lnTo>
                  <a:lnTo>
                    <a:pt x="4091" y="1055"/>
                  </a:lnTo>
                  <a:lnTo>
                    <a:pt x="4181" y="1055"/>
                  </a:lnTo>
                  <a:lnTo>
                    <a:pt x="4272" y="1052"/>
                  </a:lnTo>
                  <a:lnTo>
                    <a:pt x="4364" y="1048"/>
                  </a:lnTo>
                  <a:lnTo>
                    <a:pt x="4456" y="1042"/>
                  </a:lnTo>
                  <a:lnTo>
                    <a:pt x="4429" y="1137"/>
                  </a:lnTo>
                  <a:lnTo>
                    <a:pt x="4399" y="1229"/>
                  </a:lnTo>
                  <a:lnTo>
                    <a:pt x="4367" y="1320"/>
                  </a:lnTo>
                  <a:lnTo>
                    <a:pt x="4334" y="1408"/>
                  </a:lnTo>
                  <a:lnTo>
                    <a:pt x="4298" y="1495"/>
                  </a:lnTo>
                  <a:lnTo>
                    <a:pt x="4262" y="1580"/>
                  </a:lnTo>
                  <a:lnTo>
                    <a:pt x="4222" y="1662"/>
                  </a:lnTo>
                  <a:lnTo>
                    <a:pt x="4181" y="1742"/>
                  </a:lnTo>
                  <a:lnTo>
                    <a:pt x="4138" y="1820"/>
                  </a:lnTo>
                  <a:lnTo>
                    <a:pt x="4094" y="1895"/>
                  </a:lnTo>
                  <a:lnTo>
                    <a:pt x="4046" y="1969"/>
                  </a:lnTo>
                  <a:lnTo>
                    <a:pt x="3997" y="2041"/>
                  </a:lnTo>
                  <a:lnTo>
                    <a:pt x="3947" y="2110"/>
                  </a:lnTo>
                  <a:lnTo>
                    <a:pt x="3893" y="2176"/>
                  </a:lnTo>
                  <a:lnTo>
                    <a:pt x="3837" y="2240"/>
                  </a:lnTo>
                  <a:lnTo>
                    <a:pt x="3780" y="2302"/>
                  </a:lnTo>
                  <a:lnTo>
                    <a:pt x="3719" y="2361"/>
                  </a:lnTo>
                  <a:lnTo>
                    <a:pt x="3657" y="2417"/>
                  </a:lnTo>
                  <a:lnTo>
                    <a:pt x="3592" y="2472"/>
                  </a:lnTo>
                  <a:lnTo>
                    <a:pt x="3526" y="2522"/>
                  </a:lnTo>
                  <a:lnTo>
                    <a:pt x="3456" y="2571"/>
                  </a:lnTo>
                  <a:lnTo>
                    <a:pt x="3385" y="2617"/>
                  </a:lnTo>
                  <a:lnTo>
                    <a:pt x="3310" y="2661"/>
                  </a:lnTo>
                  <a:lnTo>
                    <a:pt x="3234" y="2701"/>
                  </a:lnTo>
                  <a:lnTo>
                    <a:pt x="3155" y="2740"/>
                  </a:lnTo>
                  <a:lnTo>
                    <a:pt x="3073" y="2774"/>
                  </a:lnTo>
                  <a:lnTo>
                    <a:pt x="2988" y="2806"/>
                  </a:lnTo>
                  <a:lnTo>
                    <a:pt x="2901" y="2836"/>
                  </a:lnTo>
                  <a:lnTo>
                    <a:pt x="2812" y="2862"/>
                  </a:lnTo>
                  <a:lnTo>
                    <a:pt x="2720" y="2885"/>
                  </a:lnTo>
                  <a:lnTo>
                    <a:pt x="2625" y="2906"/>
                  </a:lnTo>
                  <a:lnTo>
                    <a:pt x="2527" y="2923"/>
                  </a:lnTo>
                  <a:lnTo>
                    <a:pt x="3631" y="2898"/>
                  </a:lnTo>
                  <a:lnTo>
                    <a:pt x="5257" y="1691"/>
                  </a:lnTo>
                  <a:lnTo>
                    <a:pt x="4952" y="330"/>
                  </a:lnTo>
                  <a:lnTo>
                    <a:pt x="1841" y="0"/>
                  </a:lnTo>
                  <a:lnTo>
                    <a:pt x="432" y="13"/>
                  </a:lnTo>
                  <a:close/>
                </a:path>
              </a:pathLst>
            </a:custGeom>
            <a:solidFill>
              <a:srgbClr val="A3B1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42">
              <a:extLst>
                <a:ext uri="{FF2B5EF4-FFF2-40B4-BE49-F238E27FC236}">
                  <a16:creationId xmlns:a16="http://schemas.microsoft.com/office/drawing/2014/main" id="{9C570C6F-4205-4D19-A055-A0FFEEDEF223}"/>
                </a:ext>
              </a:extLst>
            </p:cNvPr>
            <p:cNvSpPr>
              <a:spLocks/>
            </p:cNvSpPr>
            <p:nvPr/>
          </p:nvSpPr>
          <p:spPr bwMode="auto">
            <a:xfrm>
              <a:off x="215" y="1204"/>
              <a:ext cx="2465" cy="1999"/>
            </a:xfrm>
            <a:custGeom>
              <a:avLst/>
              <a:gdLst>
                <a:gd name="T0" fmla="*/ 5878 w 7396"/>
                <a:gd name="T1" fmla="*/ 1956 h 5996"/>
                <a:gd name="T2" fmla="*/ 5732 w 7396"/>
                <a:gd name="T3" fmla="*/ 1982 h 5996"/>
                <a:gd name="T4" fmla="*/ 5611 w 7396"/>
                <a:gd name="T5" fmla="*/ 1952 h 5996"/>
                <a:gd name="T6" fmla="*/ 5511 w 7396"/>
                <a:gd name="T7" fmla="*/ 1854 h 5996"/>
                <a:gd name="T8" fmla="*/ 5430 w 7396"/>
                <a:gd name="T9" fmla="*/ 1683 h 5996"/>
                <a:gd name="T10" fmla="*/ 5246 w 7396"/>
                <a:gd name="T11" fmla="*/ 1149 h 5996"/>
                <a:gd name="T12" fmla="*/ 4726 w 7396"/>
                <a:gd name="T13" fmla="*/ 529 h 5996"/>
                <a:gd name="T14" fmla="*/ 3981 w 7396"/>
                <a:gd name="T15" fmla="*/ 162 h 5996"/>
                <a:gd name="T16" fmla="*/ 3093 w 7396"/>
                <a:gd name="T17" fmla="*/ 9 h 5996"/>
                <a:gd name="T18" fmla="*/ 2137 w 7396"/>
                <a:gd name="T19" fmla="*/ 35 h 5996"/>
                <a:gd name="T20" fmla="*/ 1594 w 7396"/>
                <a:gd name="T21" fmla="*/ 217 h 5996"/>
                <a:gd name="T22" fmla="*/ 2832 w 7396"/>
                <a:gd name="T23" fmla="*/ 620 h 5996"/>
                <a:gd name="T24" fmla="*/ 3613 w 7396"/>
                <a:gd name="T25" fmla="*/ 1152 h 5996"/>
                <a:gd name="T26" fmla="*/ 3915 w 7396"/>
                <a:gd name="T27" fmla="*/ 1726 h 5996"/>
                <a:gd name="T28" fmla="*/ 3716 w 7396"/>
                <a:gd name="T29" fmla="*/ 2255 h 5996"/>
                <a:gd name="T30" fmla="*/ 2992 w 7396"/>
                <a:gd name="T31" fmla="*/ 2650 h 5996"/>
                <a:gd name="T32" fmla="*/ 2426 w 7396"/>
                <a:gd name="T33" fmla="*/ 2730 h 5996"/>
                <a:gd name="T34" fmla="*/ 1957 w 7396"/>
                <a:gd name="T35" fmla="*/ 2647 h 5996"/>
                <a:gd name="T36" fmla="*/ 1471 w 7396"/>
                <a:gd name="T37" fmla="*/ 2435 h 5996"/>
                <a:gd name="T38" fmla="*/ 953 w 7396"/>
                <a:gd name="T39" fmla="*/ 2105 h 5996"/>
                <a:gd name="T40" fmla="*/ 384 w 7396"/>
                <a:gd name="T41" fmla="*/ 1661 h 5996"/>
                <a:gd name="T42" fmla="*/ 125 w 7396"/>
                <a:gd name="T43" fmla="*/ 1616 h 5996"/>
                <a:gd name="T44" fmla="*/ 184 w 7396"/>
                <a:gd name="T45" fmla="*/ 2017 h 5996"/>
                <a:gd name="T46" fmla="*/ 193 w 7396"/>
                <a:gd name="T47" fmla="*/ 2379 h 5996"/>
                <a:gd name="T48" fmla="*/ 158 w 7396"/>
                <a:gd name="T49" fmla="*/ 2710 h 5996"/>
                <a:gd name="T50" fmla="*/ 86 w 7396"/>
                <a:gd name="T51" fmla="*/ 3011 h 5996"/>
                <a:gd name="T52" fmla="*/ 135 w 7396"/>
                <a:gd name="T53" fmla="*/ 3222 h 5996"/>
                <a:gd name="T54" fmla="*/ 838 w 7396"/>
                <a:gd name="T55" fmla="*/ 3171 h 5996"/>
                <a:gd name="T56" fmla="*/ 1388 w 7396"/>
                <a:gd name="T57" fmla="*/ 3236 h 5996"/>
                <a:gd name="T58" fmla="*/ 1852 w 7396"/>
                <a:gd name="T59" fmla="*/ 3372 h 5996"/>
                <a:gd name="T60" fmla="*/ 2442 w 7396"/>
                <a:gd name="T61" fmla="*/ 3587 h 5996"/>
                <a:gd name="T62" fmla="*/ 2939 w 7396"/>
                <a:gd name="T63" fmla="*/ 3721 h 5996"/>
                <a:gd name="T64" fmla="*/ 3443 w 7396"/>
                <a:gd name="T65" fmla="*/ 3791 h 5996"/>
                <a:gd name="T66" fmla="*/ 4023 w 7396"/>
                <a:gd name="T67" fmla="*/ 3784 h 5996"/>
                <a:gd name="T68" fmla="*/ 4485 w 7396"/>
                <a:gd name="T69" fmla="*/ 3749 h 5996"/>
                <a:gd name="T70" fmla="*/ 4658 w 7396"/>
                <a:gd name="T71" fmla="*/ 3778 h 5996"/>
                <a:gd name="T72" fmla="*/ 4760 w 7396"/>
                <a:gd name="T73" fmla="*/ 3849 h 5996"/>
                <a:gd name="T74" fmla="*/ 4804 w 7396"/>
                <a:gd name="T75" fmla="*/ 3948 h 5996"/>
                <a:gd name="T76" fmla="*/ 4801 w 7396"/>
                <a:gd name="T77" fmla="*/ 4071 h 5996"/>
                <a:gd name="T78" fmla="*/ 4687 w 7396"/>
                <a:gd name="T79" fmla="*/ 4414 h 5996"/>
                <a:gd name="T80" fmla="*/ 4433 w 7396"/>
                <a:gd name="T81" fmla="*/ 4839 h 5996"/>
                <a:gd name="T82" fmla="*/ 4075 w 7396"/>
                <a:gd name="T83" fmla="*/ 5208 h 5996"/>
                <a:gd name="T84" fmla="*/ 3614 w 7396"/>
                <a:gd name="T85" fmla="*/ 5515 h 5996"/>
                <a:gd name="T86" fmla="*/ 3050 w 7396"/>
                <a:gd name="T87" fmla="*/ 5751 h 5996"/>
                <a:gd name="T88" fmla="*/ 2633 w 7396"/>
                <a:gd name="T89" fmla="*/ 5920 h 5996"/>
                <a:gd name="T90" fmla="*/ 3505 w 7396"/>
                <a:gd name="T91" fmla="*/ 5992 h 5996"/>
                <a:gd name="T92" fmla="*/ 4412 w 7396"/>
                <a:gd name="T93" fmla="*/ 5822 h 5996"/>
                <a:gd name="T94" fmla="*/ 5227 w 7396"/>
                <a:gd name="T95" fmla="*/ 5375 h 5996"/>
                <a:gd name="T96" fmla="*/ 5826 w 7396"/>
                <a:gd name="T97" fmla="*/ 4624 h 5996"/>
                <a:gd name="T98" fmla="*/ 6081 w 7396"/>
                <a:gd name="T99" fmla="*/ 3536 h 5996"/>
                <a:gd name="T100" fmla="*/ 6484 w 7396"/>
                <a:gd name="T101" fmla="*/ 3173 h 5996"/>
                <a:gd name="T102" fmla="*/ 6893 w 7396"/>
                <a:gd name="T103" fmla="*/ 2869 h 5996"/>
                <a:gd name="T104" fmla="*/ 7197 w 7396"/>
                <a:gd name="T105" fmla="*/ 2484 h 5996"/>
                <a:gd name="T106" fmla="*/ 7368 w 7396"/>
                <a:gd name="T107" fmla="*/ 2075 h 5996"/>
                <a:gd name="T108" fmla="*/ 7378 w 7396"/>
                <a:gd name="T109" fmla="*/ 1706 h 5996"/>
                <a:gd name="T110" fmla="*/ 7260 w 7396"/>
                <a:gd name="T111" fmla="*/ 1501 h 5996"/>
                <a:gd name="T112" fmla="*/ 7132 w 7396"/>
                <a:gd name="T113" fmla="*/ 1439 h 5996"/>
                <a:gd name="T114" fmla="*/ 6959 w 7396"/>
                <a:gd name="T115" fmla="*/ 1445 h 5996"/>
                <a:gd name="T116" fmla="*/ 6719 w 7396"/>
                <a:gd name="T117" fmla="*/ 1525 h 5996"/>
                <a:gd name="T118" fmla="*/ 6385 w 7396"/>
                <a:gd name="T119" fmla="*/ 1690 h 5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96" h="5996">
                  <a:moveTo>
                    <a:pt x="6019" y="1896"/>
                  </a:moveTo>
                  <a:lnTo>
                    <a:pt x="5989" y="1912"/>
                  </a:lnTo>
                  <a:lnTo>
                    <a:pt x="5960" y="1925"/>
                  </a:lnTo>
                  <a:lnTo>
                    <a:pt x="5931" y="1936"/>
                  </a:lnTo>
                  <a:lnTo>
                    <a:pt x="5904" y="1948"/>
                  </a:lnTo>
                  <a:lnTo>
                    <a:pt x="5878" y="1956"/>
                  </a:lnTo>
                  <a:lnTo>
                    <a:pt x="5852" y="1965"/>
                  </a:lnTo>
                  <a:lnTo>
                    <a:pt x="5826" y="1971"/>
                  </a:lnTo>
                  <a:lnTo>
                    <a:pt x="5801" y="1977"/>
                  </a:lnTo>
                  <a:lnTo>
                    <a:pt x="5778" y="1981"/>
                  </a:lnTo>
                  <a:lnTo>
                    <a:pt x="5754" y="1982"/>
                  </a:lnTo>
                  <a:lnTo>
                    <a:pt x="5732" y="1982"/>
                  </a:lnTo>
                  <a:lnTo>
                    <a:pt x="5711" y="1982"/>
                  </a:lnTo>
                  <a:lnTo>
                    <a:pt x="5689" y="1979"/>
                  </a:lnTo>
                  <a:lnTo>
                    <a:pt x="5669" y="1975"/>
                  </a:lnTo>
                  <a:lnTo>
                    <a:pt x="5649" y="1969"/>
                  </a:lnTo>
                  <a:lnTo>
                    <a:pt x="5630" y="1961"/>
                  </a:lnTo>
                  <a:lnTo>
                    <a:pt x="5611" y="1952"/>
                  </a:lnTo>
                  <a:lnTo>
                    <a:pt x="5593" y="1941"/>
                  </a:lnTo>
                  <a:lnTo>
                    <a:pt x="5575" y="1926"/>
                  </a:lnTo>
                  <a:lnTo>
                    <a:pt x="5558" y="1912"/>
                  </a:lnTo>
                  <a:lnTo>
                    <a:pt x="5542" y="1894"/>
                  </a:lnTo>
                  <a:lnTo>
                    <a:pt x="5526" y="1876"/>
                  </a:lnTo>
                  <a:lnTo>
                    <a:pt x="5511" y="1854"/>
                  </a:lnTo>
                  <a:lnTo>
                    <a:pt x="5496" y="1831"/>
                  </a:lnTo>
                  <a:lnTo>
                    <a:pt x="5482" y="1805"/>
                  </a:lnTo>
                  <a:lnTo>
                    <a:pt x="5469" y="1778"/>
                  </a:lnTo>
                  <a:lnTo>
                    <a:pt x="5456" y="1749"/>
                  </a:lnTo>
                  <a:lnTo>
                    <a:pt x="5443" y="1716"/>
                  </a:lnTo>
                  <a:lnTo>
                    <a:pt x="5430" y="1683"/>
                  </a:lnTo>
                  <a:lnTo>
                    <a:pt x="5418" y="1645"/>
                  </a:lnTo>
                  <a:lnTo>
                    <a:pt x="5407" y="1608"/>
                  </a:lnTo>
                  <a:lnTo>
                    <a:pt x="5397" y="1566"/>
                  </a:lnTo>
                  <a:lnTo>
                    <a:pt x="5355" y="1419"/>
                  </a:lnTo>
                  <a:lnTo>
                    <a:pt x="5305" y="1280"/>
                  </a:lnTo>
                  <a:lnTo>
                    <a:pt x="5246" y="1149"/>
                  </a:lnTo>
                  <a:lnTo>
                    <a:pt x="5178" y="1028"/>
                  </a:lnTo>
                  <a:lnTo>
                    <a:pt x="5102" y="913"/>
                  </a:lnTo>
                  <a:lnTo>
                    <a:pt x="5018" y="806"/>
                  </a:lnTo>
                  <a:lnTo>
                    <a:pt x="4927" y="707"/>
                  </a:lnTo>
                  <a:lnTo>
                    <a:pt x="4829" y="614"/>
                  </a:lnTo>
                  <a:lnTo>
                    <a:pt x="4726" y="529"/>
                  </a:lnTo>
                  <a:lnTo>
                    <a:pt x="4615" y="452"/>
                  </a:lnTo>
                  <a:lnTo>
                    <a:pt x="4498" y="381"/>
                  </a:lnTo>
                  <a:lnTo>
                    <a:pt x="4377" y="316"/>
                  </a:lnTo>
                  <a:lnTo>
                    <a:pt x="4251" y="258"/>
                  </a:lnTo>
                  <a:lnTo>
                    <a:pt x="4118" y="207"/>
                  </a:lnTo>
                  <a:lnTo>
                    <a:pt x="3981" y="162"/>
                  </a:lnTo>
                  <a:lnTo>
                    <a:pt x="3842" y="123"/>
                  </a:lnTo>
                  <a:lnTo>
                    <a:pt x="3698" y="88"/>
                  </a:lnTo>
                  <a:lnTo>
                    <a:pt x="3551" y="61"/>
                  </a:lnTo>
                  <a:lnTo>
                    <a:pt x="3401" y="38"/>
                  </a:lnTo>
                  <a:lnTo>
                    <a:pt x="3248" y="21"/>
                  </a:lnTo>
                  <a:lnTo>
                    <a:pt x="3093" y="9"/>
                  </a:lnTo>
                  <a:lnTo>
                    <a:pt x="2936" y="2"/>
                  </a:lnTo>
                  <a:lnTo>
                    <a:pt x="2777" y="0"/>
                  </a:lnTo>
                  <a:lnTo>
                    <a:pt x="2619" y="2"/>
                  </a:lnTo>
                  <a:lnTo>
                    <a:pt x="2458" y="9"/>
                  </a:lnTo>
                  <a:lnTo>
                    <a:pt x="2298" y="21"/>
                  </a:lnTo>
                  <a:lnTo>
                    <a:pt x="2137" y="35"/>
                  </a:lnTo>
                  <a:lnTo>
                    <a:pt x="1977" y="55"/>
                  </a:lnTo>
                  <a:lnTo>
                    <a:pt x="1817" y="78"/>
                  </a:lnTo>
                  <a:lnTo>
                    <a:pt x="1659" y="104"/>
                  </a:lnTo>
                  <a:lnTo>
                    <a:pt x="1502" y="135"/>
                  </a:lnTo>
                  <a:lnTo>
                    <a:pt x="1346" y="168"/>
                  </a:lnTo>
                  <a:lnTo>
                    <a:pt x="1594" y="217"/>
                  </a:lnTo>
                  <a:lnTo>
                    <a:pt x="1831" y="271"/>
                  </a:lnTo>
                  <a:lnTo>
                    <a:pt x="2056" y="331"/>
                  </a:lnTo>
                  <a:lnTo>
                    <a:pt x="2269" y="397"/>
                  </a:lnTo>
                  <a:lnTo>
                    <a:pt x="2469" y="466"/>
                  </a:lnTo>
                  <a:lnTo>
                    <a:pt x="2656" y="541"/>
                  </a:lnTo>
                  <a:lnTo>
                    <a:pt x="2832" y="620"/>
                  </a:lnTo>
                  <a:lnTo>
                    <a:pt x="2993" y="701"/>
                  </a:lnTo>
                  <a:lnTo>
                    <a:pt x="3143" y="787"/>
                  </a:lnTo>
                  <a:lnTo>
                    <a:pt x="3280" y="875"/>
                  </a:lnTo>
                  <a:lnTo>
                    <a:pt x="3404" y="965"/>
                  </a:lnTo>
                  <a:lnTo>
                    <a:pt x="3515" y="1058"/>
                  </a:lnTo>
                  <a:lnTo>
                    <a:pt x="3613" y="1152"/>
                  </a:lnTo>
                  <a:lnTo>
                    <a:pt x="3698" y="1247"/>
                  </a:lnTo>
                  <a:lnTo>
                    <a:pt x="3768" y="1342"/>
                  </a:lnTo>
                  <a:lnTo>
                    <a:pt x="3826" y="1439"/>
                  </a:lnTo>
                  <a:lnTo>
                    <a:pt x="3869" y="1535"/>
                  </a:lnTo>
                  <a:lnTo>
                    <a:pt x="3899" y="1631"/>
                  </a:lnTo>
                  <a:lnTo>
                    <a:pt x="3915" y="1726"/>
                  </a:lnTo>
                  <a:lnTo>
                    <a:pt x="3918" y="1819"/>
                  </a:lnTo>
                  <a:lnTo>
                    <a:pt x="3906" y="1912"/>
                  </a:lnTo>
                  <a:lnTo>
                    <a:pt x="3880" y="2001"/>
                  </a:lnTo>
                  <a:lnTo>
                    <a:pt x="3840" y="2089"/>
                  </a:lnTo>
                  <a:lnTo>
                    <a:pt x="3785" y="2173"/>
                  </a:lnTo>
                  <a:lnTo>
                    <a:pt x="3716" y="2255"/>
                  </a:lnTo>
                  <a:lnTo>
                    <a:pt x="3633" y="2331"/>
                  </a:lnTo>
                  <a:lnTo>
                    <a:pt x="3533" y="2405"/>
                  </a:lnTo>
                  <a:lnTo>
                    <a:pt x="3421" y="2474"/>
                  </a:lnTo>
                  <a:lnTo>
                    <a:pt x="3293" y="2539"/>
                  </a:lnTo>
                  <a:lnTo>
                    <a:pt x="3150" y="2596"/>
                  </a:lnTo>
                  <a:lnTo>
                    <a:pt x="2992" y="2650"/>
                  </a:lnTo>
                  <a:lnTo>
                    <a:pt x="2819" y="2697"/>
                  </a:lnTo>
                  <a:lnTo>
                    <a:pt x="2740" y="2712"/>
                  </a:lnTo>
                  <a:lnTo>
                    <a:pt x="2661" y="2722"/>
                  </a:lnTo>
                  <a:lnTo>
                    <a:pt x="2582" y="2729"/>
                  </a:lnTo>
                  <a:lnTo>
                    <a:pt x="2504" y="2732"/>
                  </a:lnTo>
                  <a:lnTo>
                    <a:pt x="2426" y="2730"/>
                  </a:lnTo>
                  <a:lnTo>
                    <a:pt x="2348" y="2726"/>
                  </a:lnTo>
                  <a:lnTo>
                    <a:pt x="2271" y="2717"/>
                  </a:lnTo>
                  <a:lnTo>
                    <a:pt x="2191" y="2706"/>
                  </a:lnTo>
                  <a:lnTo>
                    <a:pt x="2114" y="2690"/>
                  </a:lnTo>
                  <a:lnTo>
                    <a:pt x="2034" y="2670"/>
                  </a:lnTo>
                  <a:lnTo>
                    <a:pt x="1957" y="2647"/>
                  </a:lnTo>
                  <a:lnTo>
                    <a:pt x="1876" y="2621"/>
                  </a:lnTo>
                  <a:lnTo>
                    <a:pt x="1797" y="2591"/>
                  </a:lnTo>
                  <a:lnTo>
                    <a:pt x="1716" y="2557"/>
                  </a:lnTo>
                  <a:lnTo>
                    <a:pt x="1636" y="2520"/>
                  </a:lnTo>
                  <a:lnTo>
                    <a:pt x="1553" y="2480"/>
                  </a:lnTo>
                  <a:lnTo>
                    <a:pt x="1471" y="2435"/>
                  </a:lnTo>
                  <a:lnTo>
                    <a:pt x="1388" y="2389"/>
                  </a:lnTo>
                  <a:lnTo>
                    <a:pt x="1303" y="2338"/>
                  </a:lnTo>
                  <a:lnTo>
                    <a:pt x="1216" y="2285"/>
                  </a:lnTo>
                  <a:lnTo>
                    <a:pt x="1130" y="2227"/>
                  </a:lnTo>
                  <a:lnTo>
                    <a:pt x="1042" y="2167"/>
                  </a:lnTo>
                  <a:lnTo>
                    <a:pt x="953" y="2105"/>
                  </a:lnTo>
                  <a:lnTo>
                    <a:pt x="862" y="2039"/>
                  </a:lnTo>
                  <a:lnTo>
                    <a:pt x="770" y="1969"/>
                  </a:lnTo>
                  <a:lnTo>
                    <a:pt x="676" y="1896"/>
                  </a:lnTo>
                  <a:lnTo>
                    <a:pt x="580" y="1821"/>
                  </a:lnTo>
                  <a:lnTo>
                    <a:pt x="484" y="1743"/>
                  </a:lnTo>
                  <a:lnTo>
                    <a:pt x="384" y="1661"/>
                  </a:lnTo>
                  <a:lnTo>
                    <a:pt x="283" y="1577"/>
                  </a:lnTo>
                  <a:lnTo>
                    <a:pt x="181" y="1491"/>
                  </a:lnTo>
                  <a:lnTo>
                    <a:pt x="76" y="1400"/>
                  </a:lnTo>
                  <a:lnTo>
                    <a:pt x="93" y="1474"/>
                  </a:lnTo>
                  <a:lnTo>
                    <a:pt x="111" y="1546"/>
                  </a:lnTo>
                  <a:lnTo>
                    <a:pt x="125" y="1616"/>
                  </a:lnTo>
                  <a:lnTo>
                    <a:pt x="139" y="1685"/>
                  </a:lnTo>
                  <a:lnTo>
                    <a:pt x="151" y="1753"/>
                  </a:lnTo>
                  <a:lnTo>
                    <a:pt x="161" y="1821"/>
                  </a:lnTo>
                  <a:lnTo>
                    <a:pt x="170" y="1887"/>
                  </a:lnTo>
                  <a:lnTo>
                    <a:pt x="178" y="1952"/>
                  </a:lnTo>
                  <a:lnTo>
                    <a:pt x="184" y="2017"/>
                  </a:lnTo>
                  <a:lnTo>
                    <a:pt x="188" y="2079"/>
                  </a:lnTo>
                  <a:lnTo>
                    <a:pt x="193" y="2141"/>
                  </a:lnTo>
                  <a:lnTo>
                    <a:pt x="194" y="2203"/>
                  </a:lnTo>
                  <a:lnTo>
                    <a:pt x="196" y="2262"/>
                  </a:lnTo>
                  <a:lnTo>
                    <a:pt x="194" y="2321"/>
                  </a:lnTo>
                  <a:lnTo>
                    <a:pt x="193" y="2379"/>
                  </a:lnTo>
                  <a:lnTo>
                    <a:pt x="190" y="2436"/>
                  </a:lnTo>
                  <a:lnTo>
                    <a:pt x="185" y="2493"/>
                  </a:lnTo>
                  <a:lnTo>
                    <a:pt x="181" y="2549"/>
                  </a:lnTo>
                  <a:lnTo>
                    <a:pt x="174" y="2604"/>
                  </a:lnTo>
                  <a:lnTo>
                    <a:pt x="167" y="2657"/>
                  </a:lnTo>
                  <a:lnTo>
                    <a:pt x="158" y="2710"/>
                  </a:lnTo>
                  <a:lnTo>
                    <a:pt x="148" y="2762"/>
                  </a:lnTo>
                  <a:lnTo>
                    <a:pt x="138" y="2813"/>
                  </a:lnTo>
                  <a:lnTo>
                    <a:pt x="126" y="2863"/>
                  </a:lnTo>
                  <a:lnTo>
                    <a:pt x="113" y="2913"/>
                  </a:lnTo>
                  <a:lnTo>
                    <a:pt x="100" y="2962"/>
                  </a:lnTo>
                  <a:lnTo>
                    <a:pt x="86" y="3011"/>
                  </a:lnTo>
                  <a:lnTo>
                    <a:pt x="70" y="3059"/>
                  </a:lnTo>
                  <a:lnTo>
                    <a:pt x="53" y="3107"/>
                  </a:lnTo>
                  <a:lnTo>
                    <a:pt x="36" y="3153"/>
                  </a:lnTo>
                  <a:lnTo>
                    <a:pt x="18" y="3199"/>
                  </a:lnTo>
                  <a:lnTo>
                    <a:pt x="0" y="3243"/>
                  </a:lnTo>
                  <a:lnTo>
                    <a:pt x="135" y="3222"/>
                  </a:lnTo>
                  <a:lnTo>
                    <a:pt x="266" y="3203"/>
                  </a:lnTo>
                  <a:lnTo>
                    <a:pt x="390" y="3189"/>
                  </a:lnTo>
                  <a:lnTo>
                    <a:pt x="509" y="3180"/>
                  </a:lnTo>
                  <a:lnTo>
                    <a:pt x="623" y="3173"/>
                  </a:lnTo>
                  <a:lnTo>
                    <a:pt x="733" y="3171"/>
                  </a:lnTo>
                  <a:lnTo>
                    <a:pt x="838" y="3171"/>
                  </a:lnTo>
                  <a:lnTo>
                    <a:pt x="939" y="3176"/>
                  </a:lnTo>
                  <a:lnTo>
                    <a:pt x="1035" y="3183"/>
                  </a:lnTo>
                  <a:lnTo>
                    <a:pt x="1127" y="3192"/>
                  </a:lnTo>
                  <a:lnTo>
                    <a:pt x="1218" y="3205"/>
                  </a:lnTo>
                  <a:lnTo>
                    <a:pt x="1304" y="3219"/>
                  </a:lnTo>
                  <a:lnTo>
                    <a:pt x="1388" y="3236"/>
                  </a:lnTo>
                  <a:lnTo>
                    <a:pt x="1470" y="3255"/>
                  </a:lnTo>
                  <a:lnTo>
                    <a:pt x="1549" y="3275"/>
                  </a:lnTo>
                  <a:lnTo>
                    <a:pt x="1627" y="3297"/>
                  </a:lnTo>
                  <a:lnTo>
                    <a:pt x="1703" y="3321"/>
                  </a:lnTo>
                  <a:lnTo>
                    <a:pt x="1777" y="3346"/>
                  </a:lnTo>
                  <a:lnTo>
                    <a:pt x="1852" y="3372"/>
                  </a:lnTo>
                  <a:lnTo>
                    <a:pt x="1924" y="3398"/>
                  </a:lnTo>
                  <a:lnTo>
                    <a:pt x="2069" y="3452"/>
                  </a:lnTo>
                  <a:lnTo>
                    <a:pt x="2216" y="3507"/>
                  </a:lnTo>
                  <a:lnTo>
                    <a:pt x="2291" y="3535"/>
                  </a:lnTo>
                  <a:lnTo>
                    <a:pt x="2366" y="3561"/>
                  </a:lnTo>
                  <a:lnTo>
                    <a:pt x="2442" y="3587"/>
                  </a:lnTo>
                  <a:lnTo>
                    <a:pt x="2521" y="3612"/>
                  </a:lnTo>
                  <a:lnTo>
                    <a:pt x="2600" y="3637"/>
                  </a:lnTo>
                  <a:lnTo>
                    <a:pt x="2684" y="3660"/>
                  </a:lnTo>
                  <a:lnTo>
                    <a:pt x="2769" y="3682"/>
                  </a:lnTo>
                  <a:lnTo>
                    <a:pt x="2857" y="3700"/>
                  </a:lnTo>
                  <a:lnTo>
                    <a:pt x="2939" y="3721"/>
                  </a:lnTo>
                  <a:lnTo>
                    <a:pt x="3021" y="3738"/>
                  </a:lnTo>
                  <a:lnTo>
                    <a:pt x="3103" y="3752"/>
                  </a:lnTo>
                  <a:lnTo>
                    <a:pt x="3186" y="3765"/>
                  </a:lnTo>
                  <a:lnTo>
                    <a:pt x="3270" y="3777"/>
                  </a:lnTo>
                  <a:lnTo>
                    <a:pt x="3355" y="3784"/>
                  </a:lnTo>
                  <a:lnTo>
                    <a:pt x="3443" y="3791"/>
                  </a:lnTo>
                  <a:lnTo>
                    <a:pt x="3531" y="3794"/>
                  </a:lnTo>
                  <a:lnTo>
                    <a:pt x="3623" y="3797"/>
                  </a:lnTo>
                  <a:lnTo>
                    <a:pt x="3718" y="3797"/>
                  </a:lnTo>
                  <a:lnTo>
                    <a:pt x="3816" y="3794"/>
                  </a:lnTo>
                  <a:lnTo>
                    <a:pt x="3916" y="3790"/>
                  </a:lnTo>
                  <a:lnTo>
                    <a:pt x="4023" y="3784"/>
                  </a:lnTo>
                  <a:lnTo>
                    <a:pt x="4132" y="3775"/>
                  </a:lnTo>
                  <a:lnTo>
                    <a:pt x="4248" y="3764"/>
                  </a:lnTo>
                  <a:lnTo>
                    <a:pt x="4367" y="3752"/>
                  </a:lnTo>
                  <a:lnTo>
                    <a:pt x="4409" y="3749"/>
                  </a:lnTo>
                  <a:lnTo>
                    <a:pt x="4448" y="3748"/>
                  </a:lnTo>
                  <a:lnTo>
                    <a:pt x="4485" y="3749"/>
                  </a:lnTo>
                  <a:lnTo>
                    <a:pt x="4520" y="3751"/>
                  </a:lnTo>
                  <a:lnTo>
                    <a:pt x="4552" y="3754"/>
                  </a:lnTo>
                  <a:lnTo>
                    <a:pt x="4582" y="3758"/>
                  </a:lnTo>
                  <a:lnTo>
                    <a:pt x="4609" y="3764"/>
                  </a:lnTo>
                  <a:lnTo>
                    <a:pt x="4635" y="3771"/>
                  </a:lnTo>
                  <a:lnTo>
                    <a:pt x="4658" y="3778"/>
                  </a:lnTo>
                  <a:lnTo>
                    <a:pt x="4680" y="3787"/>
                  </a:lnTo>
                  <a:lnTo>
                    <a:pt x="4700" y="3798"/>
                  </a:lnTo>
                  <a:lnTo>
                    <a:pt x="4717" y="3808"/>
                  </a:lnTo>
                  <a:lnTo>
                    <a:pt x="4733" y="3821"/>
                  </a:lnTo>
                  <a:lnTo>
                    <a:pt x="4747" y="3834"/>
                  </a:lnTo>
                  <a:lnTo>
                    <a:pt x="4760" y="3849"/>
                  </a:lnTo>
                  <a:lnTo>
                    <a:pt x="4770" y="3863"/>
                  </a:lnTo>
                  <a:lnTo>
                    <a:pt x="4780" y="3879"/>
                  </a:lnTo>
                  <a:lnTo>
                    <a:pt x="4788" y="3895"/>
                  </a:lnTo>
                  <a:lnTo>
                    <a:pt x="4795" y="3912"/>
                  </a:lnTo>
                  <a:lnTo>
                    <a:pt x="4799" y="3931"/>
                  </a:lnTo>
                  <a:lnTo>
                    <a:pt x="4804" y="3948"/>
                  </a:lnTo>
                  <a:lnTo>
                    <a:pt x="4805" y="3968"/>
                  </a:lnTo>
                  <a:lnTo>
                    <a:pt x="4806" y="3987"/>
                  </a:lnTo>
                  <a:lnTo>
                    <a:pt x="4806" y="4007"/>
                  </a:lnTo>
                  <a:lnTo>
                    <a:pt x="4806" y="4029"/>
                  </a:lnTo>
                  <a:lnTo>
                    <a:pt x="4804" y="4051"/>
                  </a:lnTo>
                  <a:lnTo>
                    <a:pt x="4801" y="4071"/>
                  </a:lnTo>
                  <a:lnTo>
                    <a:pt x="4798" y="4094"/>
                  </a:lnTo>
                  <a:lnTo>
                    <a:pt x="4788" y="4139"/>
                  </a:lnTo>
                  <a:lnTo>
                    <a:pt x="4775" y="4185"/>
                  </a:lnTo>
                  <a:lnTo>
                    <a:pt x="4747" y="4262"/>
                  </a:lnTo>
                  <a:lnTo>
                    <a:pt x="4719" y="4339"/>
                  </a:lnTo>
                  <a:lnTo>
                    <a:pt x="4687" y="4414"/>
                  </a:lnTo>
                  <a:lnTo>
                    <a:pt x="4652" y="4489"/>
                  </a:lnTo>
                  <a:lnTo>
                    <a:pt x="4613" y="4561"/>
                  </a:lnTo>
                  <a:lnTo>
                    <a:pt x="4573" y="4633"/>
                  </a:lnTo>
                  <a:lnTo>
                    <a:pt x="4530" y="4704"/>
                  </a:lnTo>
                  <a:lnTo>
                    <a:pt x="4482" y="4771"/>
                  </a:lnTo>
                  <a:lnTo>
                    <a:pt x="4433" y="4839"/>
                  </a:lnTo>
                  <a:lnTo>
                    <a:pt x="4380" y="4904"/>
                  </a:lnTo>
                  <a:lnTo>
                    <a:pt x="4325" y="4969"/>
                  </a:lnTo>
                  <a:lnTo>
                    <a:pt x="4268" y="5031"/>
                  </a:lnTo>
                  <a:lnTo>
                    <a:pt x="4206" y="5091"/>
                  </a:lnTo>
                  <a:lnTo>
                    <a:pt x="4143" y="5150"/>
                  </a:lnTo>
                  <a:lnTo>
                    <a:pt x="4075" y="5208"/>
                  </a:lnTo>
                  <a:lnTo>
                    <a:pt x="4006" y="5264"/>
                  </a:lnTo>
                  <a:lnTo>
                    <a:pt x="3934" y="5318"/>
                  </a:lnTo>
                  <a:lnTo>
                    <a:pt x="3857" y="5371"/>
                  </a:lnTo>
                  <a:lnTo>
                    <a:pt x="3780" y="5420"/>
                  </a:lnTo>
                  <a:lnTo>
                    <a:pt x="3698" y="5469"/>
                  </a:lnTo>
                  <a:lnTo>
                    <a:pt x="3614" y="5515"/>
                  </a:lnTo>
                  <a:lnTo>
                    <a:pt x="3528" y="5560"/>
                  </a:lnTo>
                  <a:lnTo>
                    <a:pt x="3437" y="5601"/>
                  </a:lnTo>
                  <a:lnTo>
                    <a:pt x="3345" y="5642"/>
                  </a:lnTo>
                  <a:lnTo>
                    <a:pt x="3250" y="5681"/>
                  </a:lnTo>
                  <a:lnTo>
                    <a:pt x="3150" y="5717"/>
                  </a:lnTo>
                  <a:lnTo>
                    <a:pt x="3050" y="5751"/>
                  </a:lnTo>
                  <a:lnTo>
                    <a:pt x="2946" y="5783"/>
                  </a:lnTo>
                  <a:lnTo>
                    <a:pt x="2839" y="5812"/>
                  </a:lnTo>
                  <a:lnTo>
                    <a:pt x="2728" y="5839"/>
                  </a:lnTo>
                  <a:lnTo>
                    <a:pt x="2616" y="5864"/>
                  </a:lnTo>
                  <a:lnTo>
                    <a:pt x="2501" y="5887"/>
                  </a:lnTo>
                  <a:lnTo>
                    <a:pt x="2633" y="5920"/>
                  </a:lnTo>
                  <a:lnTo>
                    <a:pt x="2772" y="5947"/>
                  </a:lnTo>
                  <a:lnTo>
                    <a:pt x="2913" y="5969"/>
                  </a:lnTo>
                  <a:lnTo>
                    <a:pt x="3057" y="5985"/>
                  </a:lnTo>
                  <a:lnTo>
                    <a:pt x="3205" y="5994"/>
                  </a:lnTo>
                  <a:lnTo>
                    <a:pt x="3355" y="5996"/>
                  </a:lnTo>
                  <a:lnTo>
                    <a:pt x="3505" y="5992"/>
                  </a:lnTo>
                  <a:lnTo>
                    <a:pt x="3657" y="5982"/>
                  </a:lnTo>
                  <a:lnTo>
                    <a:pt x="3810" y="5963"/>
                  </a:lnTo>
                  <a:lnTo>
                    <a:pt x="3961" y="5939"/>
                  </a:lnTo>
                  <a:lnTo>
                    <a:pt x="4114" y="5907"/>
                  </a:lnTo>
                  <a:lnTo>
                    <a:pt x="4264" y="5868"/>
                  </a:lnTo>
                  <a:lnTo>
                    <a:pt x="4412" y="5822"/>
                  </a:lnTo>
                  <a:lnTo>
                    <a:pt x="4557" y="5767"/>
                  </a:lnTo>
                  <a:lnTo>
                    <a:pt x="4700" y="5705"/>
                  </a:lnTo>
                  <a:lnTo>
                    <a:pt x="4838" y="5635"/>
                  </a:lnTo>
                  <a:lnTo>
                    <a:pt x="4973" y="5557"/>
                  </a:lnTo>
                  <a:lnTo>
                    <a:pt x="5103" y="5470"/>
                  </a:lnTo>
                  <a:lnTo>
                    <a:pt x="5227" y="5375"/>
                  </a:lnTo>
                  <a:lnTo>
                    <a:pt x="5345" y="5273"/>
                  </a:lnTo>
                  <a:lnTo>
                    <a:pt x="5456" y="5160"/>
                  </a:lnTo>
                  <a:lnTo>
                    <a:pt x="5561" y="5041"/>
                  </a:lnTo>
                  <a:lnTo>
                    <a:pt x="5657" y="4911"/>
                  </a:lnTo>
                  <a:lnTo>
                    <a:pt x="5745" y="4773"/>
                  </a:lnTo>
                  <a:lnTo>
                    <a:pt x="5826" y="4624"/>
                  </a:lnTo>
                  <a:lnTo>
                    <a:pt x="5895" y="4467"/>
                  </a:lnTo>
                  <a:lnTo>
                    <a:pt x="5956" y="4301"/>
                  </a:lnTo>
                  <a:lnTo>
                    <a:pt x="6004" y="4124"/>
                  </a:lnTo>
                  <a:lnTo>
                    <a:pt x="6042" y="3938"/>
                  </a:lnTo>
                  <a:lnTo>
                    <a:pt x="6068" y="3742"/>
                  </a:lnTo>
                  <a:lnTo>
                    <a:pt x="6081" y="3536"/>
                  </a:lnTo>
                  <a:lnTo>
                    <a:pt x="6082" y="3320"/>
                  </a:lnTo>
                  <a:lnTo>
                    <a:pt x="6166" y="3300"/>
                  </a:lnTo>
                  <a:lnTo>
                    <a:pt x="6248" y="3275"/>
                  </a:lnTo>
                  <a:lnTo>
                    <a:pt x="6328" y="3246"/>
                  </a:lnTo>
                  <a:lnTo>
                    <a:pt x="6406" y="3212"/>
                  </a:lnTo>
                  <a:lnTo>
                    <a:pt x="6484" y="3173"/>
                  </a:lnTo>
                  <a:lnTo>
                    <a:pt x="6557" y="3131"/>
                  </a:lnTo>
                  <a:lnTo>
                    <a:pt x="6629" y="3085"/>
                  </a:lnTo>
                  <a:lnTo>
                    <a:pt x="6700" y="3036"/>
                  </a:lnTo>
                  <a:lnTo>
                    <a:pt x="6766" y="2983"/>
                  </a:lnTo>
                  <a:lnTo>
                    <a:pt x="6831" y="2928"/>
                  </a:lnTo>
                  <a:lnTo>
                    <a:pt x="6893" y="2869"/>
                  </a:lnTo>
                  <a:lnTo>
                    <a:pt x="6952" y="2810"/>
                  </a:lnTo>
                  <a:lnTo>
                    <a:pt x="7007" y="2746"/>
                  </a:lnTo>
                  <a:lnTo>
                    <a:pt x="7060" y="2683"/>
                  </a:lnTo>
                  <a:lnTo>
                    <a:pt x="7109" y="2618"/>
                  </a:lnTo>
                  <a:lnTo>
                    <a:pt x="7155" y="2550"/>
                  </a:lnTo>
                  <a:lnTo>
                    <a:pt x="7197" y="2484"/>
                  </a:lnTo>
                  <a:lnTo>
                    <a:pt x="7236" y="2415"/>
                  </a:lnTo>
                  <a:lnTo>
                    <a:pt x="7270" y="2347"/>
                  </a:lnTo>
                  <a:lnTo>
                    <a:pt x="7302" y="2278"/>
                  </a:lnTo>
                  <a:lnTo>
                    <a:pt x="7328" y="2210"/>
                  </a:lnTo>
                  <a:lnTo>
                    <a:pt x="7351" y="2142"/>
                  </a:lnTo>
                  <a:lnTo>
                    <a:pt x="7368" y="2075"/>
                  </a:lnTo>
                  <a:lnTo>
                    <a:pt x="7383" y="2010"/>
                  </a:lnTo>
                  <a:lnTo>
                    <a:pt x="7391" y="1945"/>
                  </a:lnTo>
                  <a:lnTo>
                    <a:pt x="7396" y="1881"/>
                  </a:lnTo>
                  <a:lnTo>
                    <a:pt x="7394" y="1821"/>
                  </a:lnTo>
                  <a:lnTo>
                    <a:pt x="7388" y="1762"/>
                  </a:lnTo>
                  <a:lnTo>
                    <a:pt x="7378" y="1706"/>
                  </a:lnTo>
                  <a:lnTo>
                    <a:pt x="7362" y="1651"/>
                  </a:lnTo>
                  <a:lnTo>
                    <a:pt x="7341" y="1600"/>
                  </a:lnTo>
                  <a:lnTo>
                    <a:pt x="7313" y="1553"/>
                  </a:lnTo>
                  <a:lnTo>
                    <a:pt x="7296" y="1534"/>
                  </a:lnTo>
                  <a:lnTo>
                    <a:pt x="7279" y="1517"/>
                  </a:lnTo>
                  <a:lnTo>
                    <a:pt x="7260" y="1501"/>
                  </a:lnTo>
                  <a:lnTo>
                    <a:pt x="7241" y="1486"/>
                  </a:lnTo>
                  <a:lnTo>
                    <a:pt x="7221" y="1474"/>
                  </a:lnTo>
                  <a:lnTo>
                    <a:pt x="7201" y="1462"/>
                  </a:lnTo>
                  <a:lnTo>
                    <a:pt x="7180" y="1452"/>
                  </a:lnTo>
                  <a:lnTo>
                    <a:pt x="7156" y="1445"/>
                  </a:lnTo>
                  <a:lnTo>
                    <a:pt x="7132" y="1439"/>
                  </a:lnTo>
                  <a:lnTo>
                    <a:pt x="7108" y="1436"/>
                  </a:lnTo>
                  <a:lnTo>
                    <a:pt x="7082" y="1433"/>
                  </a:lnTo>
                  <a:lnTo>
                    <a:pt x="7053" y="1433"/>
                  </a:lnTo>
                  <a:lnTo>
                    <a:pt x="7024" y="1435"/>
                  </a:lnTo>
                  <a:lnTo>
                    <a:pt x="6992" y="1439"/>
                  </a:lnTo>
                  <a:lnTo>
                    <a:pt x="6959" y="1445"/>
                  </a:lnTo>
                  <a:lnTo>
                    <a:pt x="6925" y="1453"/>
                  </a:lnTo>
                  <a:lnTo>
                    <a:pt x="6889" y="1463"/>
                  </a:lnTo>
                  <a:lnTo>
                    <a:pt x="6848" y="1475"/>
                  </a:lnTo>
                  <a:lnTo>
                    <a:pt x="6808" y="1489"/>
                  </a:lnTo>
                  <a:lnTo>
                    <a:pt x="6765" y="1507"/>
                  </a:lnTo>
                  <a:lnTo>
                    <a:pt x="6719" y="1525"/>
                  </a:lnTo>
                  <a:lnTo>
                    <a:pt x="6670" y="1547"/>
                  </a:lnTo>
                  <a:lnTo>
                    <a:pt x="6618" y="1572"/>
                  </a:lnTo>
                  <a:lnTo>
                    <a:pt x="6565" y="1597"/>
                  </a:lnTo>
                  <a:lnTo>
                    <a:pt x="6507" y="1625"/>
                  </a:lnTo>
                  <a:lnTo>
                    <a:pt x="6447" y="1657"/>
                  </a:lnTo>
                  <a:lnTo>
                    <a:pt x="6385" y="1690"/>
                  </a:lnTo>
                  <a:lnTo>
                    <a:pt x="6318" y="1726"/>
                  </a:lnTo>
                  <a:lnTo>
                    <a:pt x="6176" y="1806"/>
                  </a:lnTo>
                  <a:lnTo>
                    <a:pt x="6019" y="189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3">
              <a:extLst>
                <a:ext uri="{FF2B5EF4-FFF2-40B4-BE49-F238E27FC236}">
                  <a16:creationId xmlns:a16="http://schemas.microsoft.com/office/drawing/2014/main" id="{F921E8C1-B690-4DA3-9A73-DC94AD9EF4D2}"/>
                </a:ext>
              </a:extLst>
            </p:cNvPr>
            <p:cNvSpPr>
              <a:spLocks/>
            </p:cNvSpPr>
            <p:nvPr/>
          </p:nvSpPr>
          <p:spPr bwMode="auto">
            <a:xfrm>
              <a:off x="329" y="1867"/>
              <a:ext cx="326" cy="200"/>
            </a:xfrm>
            <a:custGeom>
              <a:avLst/>
              <a:gdLst>
                <a:gd name="T0" fmla="*/ 976 w 976"/>
                <a:gd name="T1" fmla="*/ 600 h 600"/>
                <a:gd name="T2" fmla="*/ 849 w 976"/>
                <a:gd name="T3" fmla="*/ 535 h 600"/>
                <a:gd name="T4" fmla="*/ 724 w 976"/>
                <a:gd name="T5" fmla="*/ 470 h 600"/>
                <a:gd name="T6" fmla="*/ 661 w 976"/>
                <a:gd name="T7" fmla="*/ 437 h 600"/>
                <a:gd name="T8" fmla="*/ 599 w 976"/>
                <a:gd name="T9" fmla="*/ 402 h 600"/>
                <a:gd name="T10" fmla="*/ 537 w 976"/>
                <a:gd name="T11" fmla="*/ 369 h 600"/>
                <a:gd name="T12" fmla="*/ 475 w 976"/>
                <a:gd name="T13" fmla="*/ 333 h 600"/>
                <a:gd name="T14" fmla="*/ 413 w 976"/>
                <a:gd name="T15" fmla="*/ 297 h 600"/>
                <a:gd name="T16" fmla="*/ 353 w 976"/>
                <a:gd name="T17" fmla="*/ 260 h 600"/>
                <a:gd name="T18" fmla="*/ 292 w 976"/>
                <a:gd name="T19" fmla="*/ 221 h 600"/>
                <a:gd name="T20" fmla="*/ 232 w 976"/>
                <a:gd name="T21" fmla="*/ 180 h 600"/>
                <a:gd name="T22" fmla="*/ 173 w 976"/>
                <a:gd name="T23" fmla="*/ 137 h 600"/>
                <a:gd name="T24" fmla="*/ 114 w 976"/>
                <a:gd name="T25" fmla="*/ 94 h 600"/>
                <a:gd name="T26" fmla="*/ 56 w 976"/>
                <a:gd name="T27" fmla="*/ 48 h 600"/>
                <a:gd name="T28" fmla="*/ 0 w 976"/>
                <a:gd name="T29" fmla="*/ 0 h 600"/>
                <a:gd name="T30" fmla="*/ 3 w 976"/>
                <a:gd name="T31" fmla="*/ 32 h 600"/>
                <a:gd name="T32" fmla="*/ 6 w 976"/>
                <a:gd name="T33" fmla="*/ 63 h 600"/>
                <a:gd name="T34" fmla="*/ 8 w 976"/>
                <a:gd name="T35" fmla="*/ 95 h 600"/>
                <a:gd name="T36" fmla="*/ 10 w 976"/>
                <a:gd name="T37" fmla="*/ 125 h 600"/>
                <a:gd name="T38" fmla="*/ 11 w 976"/>
                <a:gd name="T39" fmla="*/ 156 h 600"/>
                <a:gd name="T40" fmla="*/ 11 w 976"/>
                <a:gd name="T41" fmla="*/ 185 h 600"/>
                <a:gd name="T42" fmla="*/ 13 w 976"/>
                <a:gd name="T43" fmla="*/ 212 h 600"/>
                <a:gd name="T44" fmla="*/ 13 w 976"/>
                <a:gd name="T45" fmla="*/ 239 h 600"/>
                <a:gd name="T46" fmla="*/ 70 w 976"/>
                <a:gd name="T47" fmla="*/ 267 h 600"/>
                <a:gd name="T48" fmla="*/ 128 w 976"/>
                <a:gd name="T49" fmla="*/ 293 h 600"/>
                <a:gd name="T50" fmla="*/ 187 w 976"/>
                <a:gd name="T51" fmla="*/ 319 h 600"/>
                <a:gd name="T52" fmla="*/ 245 w 976"/>
                <a:gd name="T53" fmla="*/ 343 h 600"/>
                <a:gd name="T54" fmla="*/ 305 w 976"/>
                <a:gd name="T55" fmla="*/ 368 h 600"/>
                <a:gd name="T56" fmla="*/ 364 w 976"/>
                <a:gd name="T57" fmla="*/ 391 h 600"/>
                <a:gd name="T58" fmla="*/ 425 w 976"/>
                <a:gd name="T59" fmla="*/ 414 h 600"/>
                <a:gd name="T60" fmla="*/ 485 w 976"/>
                <a:gd name="T61" fmla="*/ 435 h 600"/>
                <a:gd name="T62" fmla="*/ 606 w 976"/>
                <a:gd name="T63" fmla="*/ 479 h 600"/>
                <a:gd name="T64" fmla="*/ 728 w 976"/>
                <a:gd name="T65" fmla="*/ 520 h 600"/>
                <a:gd name="T66" fmla="*/ 852 w 976"/>
                <a:gd name="T67" fmla="*/ 559 h 600"/>
                <a:gd name="T68" fmla="*/ 976 w 976"/>
                <a:gd name="T69"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76" h="600">
                  <a:moveTo>
                    <a:pt x="976" y="600"/>
                  </a:moveTo>
                  <a:lnTo>
                    <a:pt x="849" y="535"/>
                  </a:lnTo>
                  <a:lnTo>
                    <a:pt x="724" y="470"/>
                  </a:lnTo>
                  <a:lnTo>
                    <a:pt x="661" y="437"/>
                  </a:lnTo>
                  <a:lnTo>
                    <a:pt x="599" y="402"/>
                  </a:lnTo>
                  <a:lnTo>
                    <a:pt x="537" y="369"/>
                  </a:lnTo>
                  <a:lnTo>
                    <a:pt x="475" y="333"/>
                  </a:lnTo>
                  <a:lnTo>
                    <a:pt x="413" y="297"/>
                  </a:lnTo>
                  <a:lnTo>
                    <a:pt x="353" y="260"/>
                  </a:lnTo>
                  <a:lnTo>
                    <a:pt x="292" y="221"/>
                  </a:lnTo>
                  <a:lnTo>
                    <a:pt x="232" y="180"/>
                  </a:lnTo>
                  <a:lnTo>
                    <a:pt x="173" y="137"/>
                  </a:lnTo>
                  <a:lnTo>
                    <a:pt x="114" y="94"/>
                  </a:lnTo>
                  <a:lnTo>
                    <a:pt x="56" y="48"/>
                  </a:lnTo>
                  <a:lnTo>
                    <a:pt x="0" y="0"/>
                  </a:lnTo>
                  <a:lnTo>
                    <a:pt x="3" y="32"/>
                  </a:lnTo>
                  <a:lnTo>
                    <a:pt x="6" y="63"/>
                  </a:lnTo>
                  <a:lnTo>
                    <a:pt x="8" y="95"/>
                  </a:lnTo>
                  <a:lnTo>
                    <a:pt x="10" y="125"/>
                  </a:lnTo>
                  <a:lnTo>
                    <a:pt x="11" y="156"/>
                  </a:lnTo>
                  <a:lnTo>
                    <a:pt x="11" y="185"/>
                  </a:lnTo>
                  <a:lnTo>
                    <a:pt x="13" y="212"/>
                  </a:lnTo>
                  <a:lnTo>
                    <a:pt x="13" y="239"/>
                  </a:lnTo>
                  <a:lnTo>
                    <a:pt x="70" y="267"/>
                  </a:lnTo>
                  <a:lnTo>
                    <a:pt x="128" y="293"/>
                  </a:lnTo>
                  <a:lnTo>
                    <a:pt x="187" y="319"/>
                  </a:lnTo>
                  <a:lnTo>
                    <a:pt x="245" y="343"/>
                  </a:lnTo>
                  <a:lnTo>
                    <a:pt x="305" y="368"/>
                  </a:lnTo>
                  <a:lnTo>
                    <a:pt x="364" y="391"/>
                  </a:lnTo>
                  <a:lnTo>
                    <a:pt x="425" y="414"/>
                  </a:lnTo>
                  <a:lnTo>
                    <a:pt x="485" y="435"/>
                  </a:lnTo>
                  <a:lnTo>
                    <a:pt x="606" y="479"/>
                  </a:lnTo>
                  <a:lnTo>
                    <a:pt x="728" y="520"/>
                  </a:lnTo>
                  <a:lnTo>
                    <a:pt x="852" y="559"/>
                  </a:lnTo>
                  <a:lnTo>
                    <a:pt x="976" y="600"/>
                  </a:lnTo>
                  <a:close/>
                </a:path>
              </a:pathLst>
            </a:custGeom>
            <a:solidFill>
              <a:srgbClr val="A3B1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44">
              <a:extLst>
                <a:ext uri="{FF2B5EF4-FFF2-40B4-BE49-F238E27FC236}">
                  <a16:creationId xmlns:a16="http://schemas.microsoft.com/office/drawing/2014/main" id="{F48A42DD-572C-4823-927F-D1788187D696}"/>
                </a:ext>
              </a:extLst>
            </p:cNvPr>
            <p:cNvSpPr>
              <a:spLocks/>
            </p:cNvSpPr>
            <p:nvPr/>
          </p:nvSpPr>
          <p:spPr bwMode="auto">
            <a:xfrm>
              <a:off x="324" y="2026"/>
              <a:ext cx="429" cy="169"/>
            </a:xfrm>
            <a:custGeom>
              <a:avLst/>
              <a:gdLst>
                <a:gd name="T0" fmla="*/ 1287 w 1287"/>
                <a:gd name="T1" fmla="*/ 507 h 507"/>
                <a:gd name="T2" fmla="*/ 1207 w 1287"/>
                <a:gd name="T3" fmla="*/ 481 h 507"/>
                <a:gd name="T4" fmla="*/ 1126 w 1287"/>
                <a:gd name="T5" fmla="*/ 455 h 507"/>
                <a:gd name="T6" fmla="*/ 1047 w 1287"/>
                <a:gd name="T7" fmla="*/ 428 h 507"/>
                <a:gd name="T8" fmla="*/ 966 w 1287"/>
                <a:gd name="T9" fmla="*/ 400 h 507"/>
                <a:gd name="T10" fmla="*/ 886 w 1287"/>
                <a:gd name="T11" fmla="*/ 371 h 507"/>
                <a:gd name="T12" fmla="*/ 806 w 1287"/>
                <a:gd name="T13" fmla="*/ 343 h 507"/>
                <a:gd name="T14" fmla="*/ 726 w 1287"/>
                <a:gd name="T15" fmla="*/ 314 h 507"/>
                <a:gd name="T16" fmla="*/ 647 w 1287"/>
                <a:gd name="T17" fmla="*/ 282 h 507"/>
                <a:gd name="T18" fmla="*/ 567 w 1287"/>
                <a:gd name="T19" fmla="*/ 252 h 507"/>
                <a:gd name="T20" fmla="*/ 488 w 1287"/>
                <a:gd name="T21" fmla="*/ 219 h 507"/>
                <a:gd name="T22" fmla="*/ 409 w 1287"/>
                <a:gd name="T23" fmla="*/ 186 h 507"/>
                <a:gd name="T24" fmla="*/ 331 w 1287"/>
                <a:gd name="T25" fmla="*/ 151 h 507"/>
                <a:gd name="T26" fmla="*/ 253 w 1287"/>
                <a:gd name="T27" fmla="*/ 115 h 507"/>
                <a:gd name="T28" fmla="*/ 177 w 1287"/>
                <a:gd name="T29" fmla="*/ 77 h 507"/>
                <a:gd name="T30" fmla="*/ 101 w 1287"/>
                <a:gd name="T31" fmla="*/ 39 h 507"/>
                <a:gd name="T32" fmla="*/ 26 w 1287"/>
                <a:gd name="T33" fmla="*/ 0 h 507"/>
                <a:gd name="T34" fmla="*/ 23 w 1287"/>
                <a:gd name="T35" fmla="*/ 27 h 507"/>
                <a:gd name="T36" fmla="*/ 20 w 1287"/>
                <a:gd name="T37" fmla="*/ 56 h 507"/>
                <a:gd name="T38" fmla="*/ 19 w 1287"/>
                <a:gd name="T39" fmla="*/ 86 h 507"/>
                <a:gd name="T40" fmla="*/ 16 w 1287"/>
                <a:gd name="T41" fmla="*/ 115 h 507"/>
                <a:gd name="T42" fmla="*/ 13 w 1287"/>
                <a:gd name="T43" fmla="*/ 145 h 507"/>
                <a:gd name="T44" fmla="*/ 10 w 1287"/>
                <a:gd name="T45" fmla="*/ 177 h 507"/>
                <a:gd name="T46" fmla="*/ 6 w 1287"/>
                <a:gd name="T47" fmla="*/ 207 h 507"/>
                <a:gd name="T48" fmla="*/ 0 w 1287"/>
                <a:gd name="T49" fmla="*/ 239 h 507"/>
                <a:gd name="T50" fmla="*/ 79 w 1287"/>
                <a:gd name="T51" fmla="*/ 259 h 507"/>
                <a:gd name="T52" fmla="*/ 158 w 1287"/>
                <a:gd name="T53" fmla="*/ 279 h 507"/>
                <a:gd name="T54" fmla="*/ 239 w 1287"/>
                <a:gd name="T55" fmla="*/ 298 h 507"/>
                <a:gd name="T56" fmla="*/ 318 w 1287"/>
                <a:gd name="T57" fmla="*/ 317 h 507"/>
                <a:gd name="T58" fmla="*/ 399 w 1287"/>
                <a:gd name="T59" fmla="*/ 335 h 507"/>
                <a:gd name="T60" fmla="*/ 480 w 1287"/>
                <a:gd name="T61" fmla="*/ 353 h 507"/>
                <a:gd name="T62" fmla="*/ 559 w 1287"/>
                <a:gd name="T63" fmla="*/ 370 h 507"/>
                <a:gd name="T64" fmla="*/ 639 w 1287"/>
                <a:gd name="T65" fmla="*/ 386 h 507"/>
                <a:gd name="T66" fmla="*/ 720 w 1287"/>
                <a:gd name="T67" fmla="*/ 402 h 507"/>
                <a:gd name="T68" fmla="*/ 801 w 1287"/>
                <a:gd name="T69" fmla="*/ 418 h 507"/>
                <a:gd name="T70" fmla="*/ 881 w 1287"/>
                <a:gd name="T71" fmla="*/ 433 h 507"/>
                <a:gd name="T72" fmla="*/ 963 w 1287"/>
                <a:gd name="T73" fmla="*/ 449 h 507"/>
                <a:gd name="T74" fmla="*/ 1044 w 1287"/>
                <a:gd name="T75" fmla="*/ 464 h 507"/>
                <a:gd name="T76" fmla="*/ 1125 w 1287"/>
                <a:gd name="T77" fmla="*/ 478 h 507"/>
                <a:gd name="T78" fmla="*/ 1205 w 1287"/>
                <a:gd name="T79" fmla="*/ 493 h 507"/>
                <a:gd name="T80" fmla="*/ 1287 w 1287"/>
                <a:gd name="T81" fmla="*/ 50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7" h="507">
                  <a:moveTo>
                    <a:pt x="1287" y="507"/>
                  </a:moveTo>
                  <a:lnTo>
                    <a:pt x="1207" y="481"/>
                  </a:lnTo>
                  <a:lnTo>
                    <a:pt x="1126" y="455"/>
                  </a:lnTo>
                  <a:lnTo>
                    <a:pt x="1047" y="428"/>
                  </a:lnTo>
                  <a:lnTo>
                    <a:pt x="966" y="400"/>
                  </a:lnTo>
                  <a:lnTo>
                    <a:pt x="886" y="371"/>
                  </a:lnTo>
                  <a:lnTo>
                    <a:pt x="806" y="343"/>
                  </a:lnTo>
                  <a:lnTo>
                    <a:pt x="726" y="314"/>
                  </a:lnTo>
                  <a:lnTo>
                    <a:pt x="647" y="282"/>
                  </a:lnTo>
                  <a:lnTo>
                    <a:pt x="567" y="252"/>
                  </a:lnTo>
                  <a:lnTo>
                    <a:pt x="488" y="219"/>
                  </a:lnTo>
                  <a:lnTo>
                    <a:pt x="409" y="186"/>
                  </a:lnTo>
                  <a:lnTo>
                    <a:pt x="331" y="151"/>
                  </a:lnTo>
                  <a:lnTo>
                    <a:pt x="253" y="115"/>
                  </a:lnTo>
                  <a:lnTo>
                    <a:pt x="177" y="77"/>
                  </a:lnTo>
                  <a:lnTo>
                    <a:pt x="101" y="39"/>
                  </a:lnTo>
                  <a:lnTo>
                    <a:pt x="26" y="0"/>
                  </a:lnTo>
                  <a:lnTo>
                    <a:pt x="23" y="27"/>
                  </a:lnTo>
                  <a:lnTo>
                    <a:pt x="20" y="56"/>
                  </a:lnTo>
                  <a:lnTo>
                    <a:pt x="19" y="86"/>
                  </a:lnTo>
                  <a:lnTo>
                    <a:pt x="16" y="115"/>
                  </a:lnTo>
                  <a:lnTo>
                    <a:pt x="13" y="145"/>
                  </a:lnTo>
                  <a:lnTo>
                    <a:pt x="10" y="177"/>
                  </a:lnTo>
                  <a:lnTo>
                    <a:pt x="6" y="207"/>
                  </a:lnTo>
                  <a:lnTo>
                    <a:pt x="0" y="239"/>
                  </a:lnTo>
                  <a:lnTo>
                    <a:pt x="79" y="259"/>
                  </a:lnTo>
                  <a:lnTo>
                    <a:pt x="158" y="279"/>
                  </a:lnTo>
                  <a:lnTo>
                    <a:pt x="239" y="298"/>
                  </a:lnTo>
                  <a:lnTo>
                    <a:pt x="318" y="317"/>
                  </a:lnTo>
                  <a:lnTo>
                    <a:pt x="399" y="335"/>
                  </a:lnTo>
                  <a:lnTo>
                    <a:pt x="480" y="353"/>
                  </a:lnTo>
                  <a:lnTo>
                    <a:pt x="559" y="370"/>
                  </a:lnTo>
                  <a:lnTo>
                    <a:pt x="639" y="386"/>
                  </a:lnTo>
                  <a:lnTo>
                    <a:pt x="720" y="402"/>
                  </a:lnTo>
                  <a:lnTo>
                    <a:pt x="801" y="418"/>
                  </a:lnTo>
                  <a:lnTo>
                    <a:pt x="881" y="433"/>
                  </a:lnTo>
                  <a:lnTo>
                    <a:pt x="963" y="449"/>
                  </a:lnTo>
                  <a:lnTo>
                    <a:pt x="1044" y="464"/>
                  </a:lnTo>
                  <a:lnTo>
                    <a:pt x="1125" y="478"/>
                  </a:lnTo>
                  <a:lnTo>
                    <a:pt x="1205" y="493"/>
                  </a:lnTo>
                  <a:lnTo>
                    <a:pt x="1287" y="507"/>
                  </a:lnTo>
                  <a:close/>
                </a:path>
              </a:pathLst>
            </a:custGeom>
            <a:solidFill>
              <a:srgbClr val="A3B1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45">
              <a:extLst>
                <a:ext uri="{FF2B5EF4-FFF2-40B4-BE49-F238E27FC236}">
                  <a16:creationId xmlns:a16="http://schemas.microsoft.com/office/drawing/2014/main" id="{8479B337-91F2-4E20-8D3C-E8DBA7A42B3C}"/>
                </a:ext>
              </a:extLst>
            </p:cNvPr>
            <p:cNvSpPr>
              <a:spLocks/>
            </p:cNvSpPr>
            <p:nvPr/>
          </p:nvSpPr>
          <p:spPr bwMode="auto">
            <a:xfrm>
              <a:off x="2593" y="1785"/>
              <a:ext cx="53" cy="52"/>
            </a:xfrm>
            <a:custGeom>
              <a:avLst/>
              <a:gdLst>
                <a:gd name="T0" fmla="*/ 78 w 157"/>
                <a:gd name="T1" fmla="*/ 0 h 157"/>
                <a:gd name="T2" fmla="*/ 87 w 157"/>
                <a:gd name="T3" fmla="*/ 0 h 157"/>
                <a:gd name="T4" fmla="*/ 94 w 157"/>
                <a:gd name="T5" fmla="*/ 1 h 157"/>
                <a:gd name="T6" fmla="*/ 103 w 157"/>
                <a:gd name="T7" fmla="*/ 3 h 157"/>
                <a:gd name="T8" fmla="*/ 110 w 157"/>
                <a:gd name="T9" fmla="*/ 6 h 157"/>
                <a:gd name="T10" fmla="*/ 123 w 157"/>
                <a:gd name="T11" fmla="*/ 13 h 157"/>
                <a:gd name="T12" fmla="*/ 134 w 157"/>
                <a:gd name="T13" fmla="*/ 23 h 157"/>
                <a:gd name="T14" fmla="*/ 144 w 157"/>
                <a:gd name="T15" fmla="*/ 35 h 157"/>
                <a:gd name="T16" fmla="*/ 152 w 157"/>
                <a:gd name="T17" fmla="*/ 48 h 157"/>
                <a:gd name="T18" fmla="*/ 153 w 157"/>
                <a:gd name="T19" fmla="*/ 55 h 157"/>
                <a:gd name="T20" fmla="*/ 156 w 157"/>
                <a:gd name="T21" fmla="*/ 63 h 157"/>
                <a:gd name="T22" fmla="*/ 157 w 157"/>
                <a:gd name="T23" fmla="*/ 71 h 157"/>
                <a:gd name="T24" fmla="*/ 157 w 157"/>
                <a:gd name="T25" fmla="*/ 79 h 157"/>
                <a:gd name="T26" fmla="*/ 157 w 157"/>
                <a:gd name="T27" fmla="*/ 87 h 157"/>
                <a:gd name="T28" fmla="*/ 156 w 157"/>
                <a:gd name="T29" fmla="*/ 95 h 157"/>
                <a:gd name="T30" fmla="*/ 153 w 157"/>
                <a:gd name="T31" fmla="*/ 102 h 157"/>
                <a:gd name="T32" fmla="*/ 152 w 157"/>
                <a:gd name="T33" fmla="*/ 110 h 157"/>
                <a:gd name="T34" fmla="*/ 144 w 157"/>
                <a:gd name="T35" fmla="*/ 123 h 157"/>
                <a:gd name="T36" fmla="*/ 134 w 157"/>
                <a:gd name="T37" fmla="*/ 134 h 157"/>
                <a:gd name="T38" fmla="*/ 123 w 157"/>
                <a:gd name="T39" fmla="*/ 144 h 157"/>
                <a:gd name="T40" fmla="*/ 110 w 157"/>
                <a:gd name="T41" fmla="*/ 151 h 157"/>
                <a:gd name="T42" fmla="*/ 103 w 157"/>
                <a:gd name="T43" fmla="*/ 154 h 157"/>
                <a:gd name="T44" fmla="*/ 94 w 157"/>
                <a:gd name="T45" fmla="*/ 156 h 157"/>
                <a:gd name="T46" fmla="*/ 87 w 157"/>
                <a:gd name="T47" fmla="*/ 157 h 157"/>
                <a:gd name="T48" fmla="*/ 78 w 157"/>
                <a:gd name="T49" fmla="*/ 157 h 157"/>
                <a:gd name="T50" fmla="*/ 71 w 157"/>
                <a:gd name="T51" fmla="*/ 157 h 157"/>
                <a:gd name="T52" fmla="*/ 62 w 157"/>
                <a:gd name="T53" fmla="*/ 156 h 157"/>
                <a:gd name="T54" fmla="*/ 55 w 157"/>
                <a:gd name="T55" fmla="*/ 154 h 157"/>
                <a:gd name="T56" fmla="*/ 48 w 157"/>
                <a:gd name="T57" fmla="*/ 151 h 157"/>
                <a:gd name="T58" fmla="*/ 35 w 157"/>
                <a:gd name="T59" fmla="*/ 144 h 157"/>
                <a:gd name="T60" fmla="*/ 23 w 157"/>
                <a:gd name="T61" fmla="*/ 134 h 157"/>
                <a:gd name="T62" fmla="*/ 13 w 157"/>
                <a:gd name="T63" fmla="*/ 123 h 157"/>
                <a:gd name="T64" fmla="*/ 6 w 157"/>
                <a:gd name="T65" fmla="*/ 110 h 157"/>
                <a:gd name="T66" fmla="*/ 3 w 157"/>
                <a:gd name="T67" fmla="*/ 102 h 157"/>
                <a:gd name="T68" fmla="*/ 2 w 157"/>
                <a:gd name="T69" fmla="*/ 95 h 157"/>
                <a:gd name="T70" fmla="*/ 0 w 157"/>
                <a:gd name="T71" fmla="*/ 87 h 157"/>
                <a:gd name="T72" fmla="*/ 0 w 157"/>
                <a:gd name="T73" fmla="*/ 79 h 157"/>
                <a:gd name="T74" fmla="*/ 0 w 157"/>
                <a:gd name="T75" fmla="*/ 71 h 157"/>
                <a:gd name="T76" fmla="*/ 2 w 157"/>
                <a:gd name="T77" fmla="*/ 63 h 157"/>
                <a:gd name="T78" fmla="*/ 3 w 157"/>
                <a:gd name="T79" fmla="*/ 55 h 157"/>
                <a:gd name="T80" fmla="*/ 6 w 157"/>
                <a:gd name="T81" fmla="*/ 48 h 157"/>
                <a:gd name="T82" fmla="*/ 13 w 157"/>
                <a:gd name="T83" fmla="*/ 35 h 157"/>
                <a:gd name="T84" fmla="*/ 23 w 157"/>
                <a:gd name="T85" fmla="*/ 23 h 157"/>
                <a:gd name="T86" fmla="*/ 35 w 157"/>
                <a:gd name="T87" fmla="*/ 13 h 157"/>
                <a:gd name="T88" fmla="*/ 48 w 157"/>
                <a:gd name="T89" fmla="*/ 6 h 157"/>
                <a:gd name="T90" fmla="*/ 55 w 157"/>
                <a:gd name="T91" fmla="*/ 3 h 157"/>
                <a:gd name="T92" fmla="*/ 62 w 157"/>
                <a:gd name="T93" fmla="*/ 1 h 157"/>
                <a:gd name="T94" fmla="*/ 71 w 157"/>
                <a:gd name="T95" fmla="*/ 0 h 157"/>
                <a:gd name="T96" fmla="*/ 78 w 157"/>
                <a:gd name="T9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 h="157">
                  <a:moveTo>
                    <a:pt x="78" y="0"/>
                  </a:moveTo>
                  <a:lnTo>
                    <a:pt x="87" y="0"/>
                  </a:lnTo>
                  <a:lnTo>
                    <a:pt x="94" y="1"/>
                  </a:lnTo>
                  <a:lnTo>
                    <a:pt x="103" y="3"/>
                  </a:lnTo>
                  <a:lnTo>
                    <a:pt x="110" y="6"/>
                  </a:lnTo>
                  <a:lnTo>
                    <a:pt x="123" y="13"/>
                  </a:lnTo>
                  <a:lnTo>
                    <a:pt x="134" y="23"/>
                  </a:lnTo>
                  <a:lnTo>
                    <a:pt x="144" y="35"/>
                  </a:lnTo>
                  <a:lnTo>
                    <a:pt x="152" y="48"/>
                  </a:lnTo>
                  <a:lnTo>
                    <a:pt x="153" y="55"/>
                  </a:lnTo>
                  <a:lnTo>
                    <a:pt x="156" y="63"/>
                  </a:lnTo>
                  <a:lnTo>
                    <a:pt x="157" y="71"/>
                  </a:lnTo>
                  <a:lnTo>
                    <a:pt x="157" y="79"/>
                  </a:lnTo>
                  <a:lnTo>
                    <a:pt x="157" y="87"/>
                  </a:lnTo>
                  <a:lnTo>
                    <a:pt x="156" y="95"/>
                  </a:lnTo>
                  <a:lnTo>
                    <a:pt x="153" y="102"/>
                  </a:lnTo>
                  <a:lnTo>
                    <a:pt x="152" y="110"/>
                  </a:lnTo>
                  <a:lnTo>
                    <a:pt x="144" y="123"/>
                  </a:lnTo>
                  <a:lnTo>
                    <a:pt x="134" y="134"/>
                  </a:lnTo>
                  <a:lnTo>
                    <a:pt x="123" y="144"/>
                  </a:lnTo>
                  <a:lnTo>
                    <a:pt x="110" y="151"/>
                  </a:lnTo>
                  <a:lnTo>
                    <a:pt x="103" y="154"/>
                  </a:lnTo>
                  <a:lnTo>
                    <a:pt x="94" y="156"/>
                  </a:lnTo>
                  <a:lnTo>
                    <a:pt x="87" y="157"/>
                  </a:lnTo>
                  <a:lnTo>
                    <a:pt x="78" y="157"/>
                  </a:lnTo>
                  <a:lnTo>
                    <a:pt x="71" y="157"/>
                  </a:lnTo>
                  <a:lnTo>
                    <a:pt x="62" y="156"/>
                  </a:lnTo>
                  <a:lnTo>
                    <a:pt x="55" y="154"/>
                  </a:lnTo>
                  <a:lnTo>
                    <a:pt x="48" y="151"/>
                  </a:lnTo>
                  <a:lnTo>
                    <a:pt x="35" y="144"/>
                  </a:lnTo>
                  <a:lnTo>
                    <a:pt x="23" y="134"/>
                  </a:lnTo>
                  <a:lnTo>
                    <a:pt x="13" y="123"/>
                  </a:lnTo>
                  <a:lnTo>
                    <a:pt x="6" y="110"/>
                  </a:lnTo>
                  <a:lnTo>
                    <a:pt x="3" y="102"/>
                  </a:lnTo>
                  <a:lnTo>
                    <a:pt x="2" y="95"/>
                  </a:lnTo>
                  <a:lnTo>
                    <a:pt x="0" y="87"/>
                  </a:lnTo>
                  <a:lnTo>
                    <a:pt x="0" y="79"/>
                  </a:lnTo>
                  <a:lnTo>
                    <a:pt x="0" y="71"/>
                  </a:lnTo>
                  <a:lnTo>
                    <a:pt x="2" y="63"/>
                  </a:lnTo>
                  <a:lnTo>
                    <a:pt x="3" y="55"/>
                  </a:lnTo>
                  <a:lnTo>
                    <a:pt x="6" y="48"/>
                  </a:lnTo>
                  <a:lnTo>
                    <a:pt x="13" y="35"/>
                  </a:lnTo>
                  <a:lnTo>
                    <a:pt x="23" y="23"/>
                  </a:lnTo>
                  <a:lnTo>
                    <a:pt x="35" y="13"/>
                  </a:lnTo>
                  <a:lnTo>
                    <a:pt x="48" y="6"/>
                  </a:lnTo>
                  <a:lnTo>
                    <a:pt x="55" y="3"/>
                  </a:lnTo>
                  <a:lnTo>
                    <a:pt x="62" y="1"/>
                  </a:lnTo>
                  <a:lnTo>
                    <a:pt x="71" y="0"/>
                  </a:lnTo>
                  <a:lnTo>
                    <a:pt x="78" y="0"/>
                  </a:lnTo>
                  <a:close/>
                </a:path>
              </a:pathLst>
            </a:custGeom>
            <a:solidFill>
              <a:srgbClr val="A3B1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6" name="Title 1">
            <a:extLst>
              <a:ext uri="{FF2B5EF4-FFF2-40B4-BE49-F238E27FC236}">
                <a16:creationId xmlns:a16="http://schemas.microsoft.com/office/drawing/2014/main" id="{49B99C46-9D21-4301-99BF-308A446EB9E5}"/>
              </a:ext>
            </a:extLst>
          </p:cNvPr>
          <p:cNvSpPr>
            <a:spLocks noGrp="1"/>
          </p:cNvSpPr>
          <p:nvPr>
            <p:ph type="title"/>
          </p:nvPr>
        </p:nvSpPr>
        <p:spPr>
          <a:xfrm>
            <a:off x="287563" y="278551"/>
            <a:ext cx="9603275" cy="1049235"/>
          </a:xfrm>
        </p:spPr>
        <p:txBody>
          <a:bodyPr>
            <a:normAutofit/>
          </a:bodyPr>
          <a:lstStyle>
            <a:lvl1pPr>
              <a:defRPr sz="3600" i="1">
                <a:solidFill>
                  <a:schemeClr val="bg1"/>
                </a:solidFill>
                <a:latin typeface="Century Gothic" panose="020B0502020202020204" pitchFamily="34" charset="0"/>
              </a:defRPr>
            </a:lvl1pPr>
          </a:lstStyle>
          <a:p>
            <a:r>
              <a:rPr lang="en-US" dirty="0"/>
              <a:t>Click to edit Master title style</a:t>
            </a:r>
          </a:p>
        </p:txBody>
      </p:sp>
      <p:sp>
        <p:nvSpPr>
          <p:cNvPr id="27" name="Content Placeholder 2">
            <a:extLst>
              <a:ext uri="{FF2B5EF4-FFF2-40B4-BE49-F238E27FC236}">
                <a16:creationId xmlns:a16="http://schemas.microsoft.com/office/drawing/2014/main" id="{405C990C-06DD-4913-8EF9-B8B396DCA5CE}"/>
              </a:ext>
            </a:extLst>
          </p:cNvPr>
          <p:cNvSpPr>
            <a:spLocks noGrp="1"/>
          </p:cNvSpPr>
          <p:nvPr>
            <p:ph idx="1"/>
          </p:nvPr>
        </p:nvSpPr>
        <p:spPr>
          <a:xfrm>
            <a:off x="638155" y="1421843"/>
            <a:ext cx="9252683" cy="4743287"/>
          </a:xfrm>
        </p:spPr>
        <p:txBody>
          <a:bodyPr anchor="t"/>
          <a:lstStyle>
            <a:lvl1pPr>
              <a:lnSpc>
                <a:spcPts val="3400"/>
              </a:lnSpc>
              <a:defRPr>
                <a:solidFill>
                  <a:schemeClr val="bg1"/>
                </a:solidFill>
              </a:defRPr>
            </a:lvl1pPr>
            <a:lvl2pPr>
              <a:lnSpc>
                <a:spcPts val="3400"/>
              </a:lnSpc>
              <a:defRPr>
                <a:solidFill>
                  <a:schemeClr val="bg1"/>
                </a:solidFill>
              </a:defRPr>
            </a:lvl2pPr>
            <a:lvl3pPr>
              <a:lnSpc>
                <a:spcPts val="3400"/>
              </a:lnSpc>
              <a:defRPr>
                <a:solidFill>
                  <a:schemeClr val="bg1"/>
                </a:solidFill>
              </a:defRPr>
            </a:lvl3pPr>
            <a:lvl4pPr>
              <a:lnSpc>
                <a:spcPts val="3400"/>
              </a:lnSpc>
              <a:defRPr>
                <a:solidFill>
                  <a:schemeClr val="bg1"/>
                </a:solidFill>
              </a:defRPr>
            </a:lvl4pPr>
            <a:lvl5pPr>
              <a:lnSpc>
                <a:spcPts val="3400"/>
              </a:lnSpc>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528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00217AE-FE10-4E6A-A3A0-092BB532A8E8}"/>
              </a:ext>
            </a:extLst>
          </p:cNvPr>
          <p:cNvSpPr/>
          <p:nvPr userDrawn="1"/>
        </p:nvSpPr>
        <p:spPr>
          <a:xfrm>
            <a:off x="0" y="-21365"/>
            <a:ext cx="12198285" cy="6879365"/>
          </a:xfrm>
          <a:custGeom>
            <a:avLst/>
            <a:gdLst>
              <a:gd name="connsiteX0" fmla="*/ 0 w 12192000"/>
              <a:gd name="connsiteY0" fmla="*/ 0 h 6879365"/>
              <a:gd name="connsiteX1" fmla="*/ 12192000 w 12192000"/>
              <a:gd name="connsiteY1" fmla="*/ 0 h 6879365"/>
              <a:gd name="connsiteX2" fmla="*/ 12192000 w 12192000"/>
              <a:gd name="connsiteY2" fmla="*/ 6879365 h 6879365"/>
              <a:gd name="connsiteX3" fmla="*/ 0 w 12192000"/>
              <a:gd name="connsiteY3" fmla="*/ 6879365 h 6879365"/>
              <a:gd name="connsiteX4" fmla="*/ 0 w 12192000"/>
              <a:gd name="connsiteY4" fmla="*/ 0 h 6879365"/>
              <a:gd name="connsiteX0" fmla="*/ 0 w 12198285"/>
              <a:gd name="connsiteY0" fmla="*/ 0 h 6879365"/>
              <a:gd name="connsiteX1" fmla="*/ 12192000 w 12198285"/>
              <a:gd name="connsiteY1" fmla="*/ 0 h 6879365"/>
              <a:gd name="connsiteX2" fmla="*/ 12198285 w 12198285"/>
              <a:gd name="connsiteY2" fmla="*/ 1774751 h 6879365"/>
              <a:gd name="connsiteX3" fmla="*/ 12192000 w 12198285"/>
              <a:gd name="connsiteY3" fmla="*/ 6879365 h 6879365"/>
              <a:gd name="connsiteX4" fmla="*/ 0 w 12198285"/>
              <a:gd name="connsiteY4" fmla="*/ 6879365 h 6879365"/>
              <a:gd name="connsiteX5" fmla="*/ 0 w 12198285"/>
              <a:gd name="connsiteY5" fmla="*/ 0 h 6879365"/>
              <a:gd name="connsiteX0" fmla="*/ 0 w 12198285"/>
              <a:gd name="connsiteY0" fmla="*/ 0 h 6879365"/>
              <a:gd name="connsiteX1" fmla="*/ 12192000 w 12198285"/>
              <a:gd name="connsiteY1" fmla="*/ 0 h 6879365"/>
              <a:gd name="connsiteX2" fmla="*/ 12198285 w 12198285"/>
              <a:gd name="connsiteY2" fmla="*/ 1774751 h 6879365"/>
              <a:gd name="connsiteX3" fmla="*/ 8213889 w 12198285"/>
              <a:gd name="connsiteY3" fmla="*/ 6879365 h 6879365"/>
              <a:gd name="connsiteX4" fmla="*/ 0 w 12198285"/>
              <a:gd name="connsiteY4" fmla="*/ 6879365 h 6879365"/>
              <a:gd name="connsiteX5" fmla="*/ 0 w 12198285"/>
              <a:gd name="connsiteY5" fmla="*/ 0 h 6879365"/>
              <a:gd name="connsiteX0" fmla="*/ 0 w 12198285"/>
              <a:gd name="connsiteY0" fmla="*/ 0 h 6879365"/>
              <a:gd name="connsiteX1" fmla="*/ 12192000 w 12198285"/>
              <a:gd name="connsiteY1" fmla="*/ 0 h 6879365"/>
              <a:gd name="connsiteX2" fmla="*/ 12198285 w 12198285"/>
              <a:gd name="connsiteY2" fmla="*/ 1774751 h 6879365"/>
              <a:gd name="connsiteX3" fmla="*/ 8213889 w 12198285"/>
              <a:gd name="connsiteY3" fmla="*/ 6879365 h 6879365"/>
              <a:gd name="connsiteX4" fmla="*/ 0 w 12198285"/>
              <a:gd name="connsiteY4" fmla="*/ 6879365 h 6879365"/>
              <a:gd name="connsiteX5" fmla="*/ 0 w 12198285"/>
              <a:gd name="connsiteY5" fmla="*/ 0 h 6879365"/>
              <a:gd name="connsiteX0" fmla="*/ 0 w 12198285"/>
              <a:gd name="connsiteY0" fmla="*/ 0 h 6879365"/>
              <a:gd name="connsiteX1" fmla="*/ 12192000 w 12198285"/>
              <a:gd name="connsiteY1" fmla="*/ 0 h 6879365"/>
              <a:gd name="connsiteX2" fmla="*/ 12198285 w 12198285"/>
              <a:gd name="connsiteY2" fmla="*/ 1774751 h 6879365"/>
              <a:gd name="connsiteX3" fmla="*/ 8213889 w 12198285"/>
              <a:gd name="connsiteY3" fmla="*/ 6879365 h 6879365"/>
              <a:gd name="connsiteX4" fmla="*/ 0 w 12198285"/>
              <a:gd name="connsiteY4" fmla="*/ 6879365 h 6879365"/>
              <a:gd name="connsiteX5" fmla="*/ 0 w 12198285"/>
              <a:gd name="connsiteY5" fmla="*/ 0 h 68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285" h="6879365">
                <a:moveTo>
                  <a:pt x="0" y="0"/>
                </a:moveTo>
                <a:lnTo>
                  <a:pt x="12192000" y="0"/>
                </a:lnTo>
                <a:lnTo>
                  <a:pt x="12198285" y="1774751"/>
                </a:lnTo>
                <a:cubicBezTo>
                  <a:pt x="11426335" y="3655398"/>
                  <a:pt x="8420231" y="3801514"/>
                  <a:pt x="8213889" y="6879365"/>
                </a:cubicBezTo>
                <a:lnTo>
                  <a:pt x="0" y="6879365"/>
                </a:lnTo>
                <a:lnTo>
                  <a:pt x="0" y="0"/>
                </a:lnTo>
                <a:close/>
              </a:path>
            </a:pathLst>
          </a:custGeom>
          <a:gradFill>
            <a:gsLst>
              <a:gs pos="0">
                <a:srgbClr val="FBBD8E"/>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4">
            <a:extLst>
              <a:ext uri="{FF2B5EF4-FFF2-40B4-BE49-F238E27FC236}">
                <a16:creationId xmlns:a16="http://schemas.microsoft.com/office/drawing/2014/main" id="{2EE91DA0-B68B-497A-BBC1-F9DD75368736}"/>
              </a:ext>
            </a:extLst>
          </p:cNvPr>
          <p:cNvSpPr>
            <a:spLocks noGrp="1"/>
          </p:cNvSpPr>
          <p:nvPr>
            <p:ph type="ftr" sz="quarter" idx="11"/>
          </p:nvPr>
        </p:nvSpPr>
        <p:spPr>
          <a:xfrm>
            <a:off x="157164" y="6409598"/>
            <a:ext cx="5938836" cy="309201"/>
          </a:xfrm>
        </p:spPr>
        <p:txBody>
          <a:bodyPr anchor="b"/>
          <a:lstStyle>
            <a:lvl1pPr>
              <a:defRPr sz="800">
                <a:latin typeface="Century Gothic" panose="020B0502020202020204" pitchFamily="34" charset="0"/>
              </a:defRPr>
            </a:lvl1pPr>
          </a:lstStyle>
          <a:p>
            <a:r>
              <a:rPr lang="en-US"/>
              <a:t>Copyright ©2021 CCA  |  Confidential &amp; Proprietary</a:t>
            </a:r>
          </a:p>
        </p:txBody>
      </p:sp>
      <p:sp>
        <p:nvSpPr>
          <p:cNvPr id="7" name="Slide Number Placeholder 5">
            <a:extLst>
              <a:ext uri="{FF2B5EF4-FFF2-40B4-BE49-F238E27FC236}">
                <a16:creationId xmlns:a16="http://schemas.microsoft.com/office/drawing/2014/main" id="{5B922058-67E1-4228-BE26-6E0EE9BA83C9}"/>
              </a:ext>
            </a:extLst>
          </p:cNvPr>
          <p:cNvSpPr>
            <a:spLocks noGrp="1"/>
          </p:cNvSpPr>
          <p:nvPr>
            <p:ph type="sldNum" sz="quarter" idx="12"/>
          </p:nvPr>
        </p:nvSpPr>
        <p:spPr>
          <a:xfrm>
            <a:off x="11534529" y="6408135"/>
            <a:ext cx="500327" cy="310663"/>
          </a:xfrm>
          <a:prstGeom prst="rect">
            <a:avLst/>
          </a:prstGeom>
        </p:spPr>
        <p:txBody>
          <a:bodyPr anchor="b"/>
          <a:lstStyle>
            <a:lvl1pPr algn="r">
              <a:defRPr sz="800">
                <a:solidFill>
                  <a:schemeClr val="accent2"/>
                </a:solidFill>
                <a:latin typeface="Century Gothic" panose="020B0502020202020204" pitchFamily="34" charset="0"/>
              </a:defRPr>
            </a:lvl1pPr>
          </a:lstStyle>
          <a:p>
            <a:fld id="{3048E690-D076-4AEB-9F16-D088C45421C8}" type="slidenum">
              <a:rPr lang="en-US" smtClean="0"/>
              <a:pPr/>
              <a:t>‹#›</a:t>
            </a:fld>
            <a:endParaRPr lang="en-US"/>
          </a:p>
        </p:txBody>
      </p:sp>
      <p:sp>
        <p:nvSpPr>
          <p:cNvPr id="26" name="Title 1">
            <a:extLst>
              <a:ext uri="{FF2B5EF4-FFF2-40B4-BE49-F238E27FC236}">
                <a16:creationId xmlns:a16="http://schemas.microsoft.com/office/drawing/2014/main" id="{49B99C46-9D21-4301-99BF-308A446EB9E5}"/>
              </a:ext>
            </a:extLst>
          </p:cNvPr>
          <p:cNvSpPr>
            <a:spLocks noGrp="1"/>
          </p:cNvSpPr>
          <p:nvPr>
            <p:ph type="title"/>
          </p:nvPr>
        </p:nvSpPr>
        <p:spPr>
          <a:xfrm>
            <a:off x="287563" y="278551"/>
            <a:ext cx="9603275" cy="1049235"/>
          </a:xfrm>
        </p:spPr>
        <p:txBody>
          <a:bodyPr>
            <a:normAutofit/>
          </a:bodyPr>
          <a:lstStyle>
            <a:lvl1pPr>
              <a:defRPr sz="3600" i="1">
                <a:solidFill>
                  <a:schemeClr val="bg1"/>
                </a:solidFill>
                <a:latin typeface="Century Gothic" panose="020B0502020202020204" pitchFamily="34" charset="0"/>
              </a:defRPr>
            </a:lvl1pPr>
          </a:lstStyle>
          <a:p>
            <a:r>
              <a:rPr lang="en-US" dirty="0"/>
              <a:t>Click to edit Master title style</a:t>
            </a:r>
          </a:p>
        </p:txBody>
      </p:sp>
      <p:sp>
        <p:nvSpPr>
          <p:cNvPr id="27" name="Content Placeholder 2">
            <a:extLst>
              <a:ext uri="{FF2B5EF4-FFF2-40B4-BE49-F238E27FC236}">
                <a16:creationId xmlns:a16="http://schemas.microsoft.com/office/drawing/2014/main" id="{405C990C-06DD-4913-8EF9-B8B396DCA5CE}"/>
              </a:ext>
            </a:extLst>
          </p:cNvPr>
          <p:cNvSpPr>
            <a:spLocks noGrp="1"/>
          </p:cNvSpPr>
          <p:nvPr>
            <p:ph idx="1"/>
          </p:nvPr>
        </p:nvSpPr>
        <p:spPr>
          <a:xfrm>
            <a:off x="638155" y="1421843"/>
            <a:ext cx="9252683" cy="4743287"/>
          </a:xfrm>
        </p:spPr>
        <p:txBody>
          <a:bodyPr anchor="t"/>
          <a:lstStyle>
            <a:lvl1pPr>
              <a:lnSpc>
                <a:spcPts val="3400"/>
              </a:lnSpc>
              <a:defRPr>
                <a:solidFill>
                  <a:schemeClr val="bg1"/>
                </a:solidFill>
              </a:defRPr>
            </a:lvl1pPr>
            <a:lvl2pPr>
              <a:lnSpc>
                <a:spcPts val="3400"/>
              </a:lnSpc>
              <a:defRPr>
                <a:solidFill>
                  <a:schemeClr val="bg1"/>
                </a:solidFill>
              </a:defRPr>
            </a:lvl2pPr>
            <a:lvl3pPr>
              <a:lnSpc>
                <a:spcPts val="3400"/>
              </a:lnSpc>
              <a:defRPr>
                <a:solidFill>
                  <a:schemeClr val="bg1"/>
                </a:solidFill>
              </a:defRPr>
            </a:lvl3pPr>
            <a:lvl4pPr>
              <a:lnSpc>
                <a:spcPts val="3400"/>
              </a:lnSpc>
              <a:defRPr>
                <a:solidFill>
                  <a:schemeClr val="bg1"/>
                </a:solidFill>
              </a:defRPr>
            </a:lvl4pPr>
            <a:lvl5pPr>
              <a:lnSpc>
                <a:spcPts val="3400"/>
              </a:lnSpc>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8" name="Picture 27" descr="Text&#10;&#10;Description automatically generated">
            <a:extLst>
              <a:ext uri="{FF2B5EF4-FFF2-40B4-BE49-F238E27FC236}">
                <a16:creationId xmlns:a16="http://schemas.microsoft.com/office/drawing/2014/main" id="{0798DBE8-27F0-456A-A985-9CD5B148B4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93171" y="5483579"/>
            <a:ext cx="2559611" cy="853203"/>
          </a:xfrm>
          <a:prstGeom prst="rect">
            <a:avLst/>
          </a:prstGeom>
        </p:spPr>
      </p:pic>
    </p:spTree>
    <p:extLst>
      <p:ext uri="{BB962C8B-B14F-4D97-AF65-F5344CB8AC3E}">
        <p14:creationId xmlns:p14="http://schemas.microsoft.com/office/powerpoint/2010/main" val="874869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2EE91DA0-B68B-497A-BBC1-F9DD75368736}"/>
              </a:ext>
            </a:extLst>
          </p:cNvPr>
          <p:cNvSpPr>
            <a:spLocks noGrp="1"/>
          </p:cNvSpPr>
          <p:nvPr>
            <p:ph type="ftr" sz="quarter" idx="11"/>
          </p:nvPr>
        </p:nvSpPr>
        <p:spPr>
          <a:xfrm>
            <a:off x="157164" y="6409598"/>
            <a:ext cx="5938836" cy="309201"/>
          </a:xfrm>
        </p:spPr>
        <p:txBody>
          <a:bodyPr anchor="b"/>
          <a:lstStyle>
            <a:lvl1pPr>
              <a:defRPr sz="800">
                <a:latin typeface="Century Gothic" panose="020B0502020202020204" pitchFamily="34" charset="0"/>
              </a:defRPr>
            </a:lvl1pPr>
          </a:lstStyle>
          <a:p>
            <a:r>
              <a:rPr lang="en-US"/>
              <a:t>Copyright ©2021 CCA  |  Confidential &amp; Proprietary</a:t>
            </a:r>
          </a:p>
        </p:txBody>
      </p:sp>
      <p:sp>
        <p:nvSpPr>
          <p:cNvPr id="7" name="Slide Number Placeholder 5">
            <a:extLst>
              <a:ext uri="{FF2B5EF4-FFF2-40B4-BE49-F238E27FC236}">
                <a16:creationId xmlns:a16="http://schemas.microsoft.com/office/drawing/2014/main" id="{5B922058-67E1-4228-BE26-6E0EE9BA83C9}"/>
              </a:ext>
            </a:extLst>
          </p:cNvPr>
          <p:cNvSpPr>
            <a:spLocks noGrp="1"/>
          </p:cNvSpPr>
          <p:nvPr>
            <p:ph type="sldNum" sz="quarter" idx="12"/>
          </p:nvPr>
        </p:nvSpPr>
        <p:spPr>
          <a:xfrm>
            <a:off x="11534529" y="6408135"/>
            <a:ext cx="500327" cy="310663"/>
          </a:xfrm>
          <a:prstGeom prst="rect">
            <a:avLst/>
          </a:prstGeom>
        </p:spPr>
        <p:txBody>
          <a:bodyPr anchor="b"/>
          <a:lstStyle>
            <a:lvl1pPr algn="r">
              <a:defRPr sz="800">
                <a:solidFill>
                  <a:schemeClr val="accent2"/>
                </a:solidFill>
                <a:latin typeface="Century Gothic" panose="020B0502020202020204" pitchFamily="34" charset="0"/>
              </a:defRPr>
            </a:lvl1pPr>
          </a:lstStyle>
          <a:p>
            <a:fld id="{3048E690-D076-4AEB-9F16-D088C45421C8}" type="slidenum">
              <a:rPr lang="en-US" smtClean="0"/>
              <a:pPr/>
              <a:t>‹#›</a:t>
            </a:fld>
            <a:endParaRPr lang="en-US"/>
          </a:p>
        </p:txBody>
      </p:sp>
      <p:sp>
        <p:nvSpPr>
          <p:cNvPr id="26" name="Title 1">
            <a:extLst>
              <a:ext uri="{FF2B5EF4-FFF2-40B4-BE49-F238E27FC236}">
                <a16:creationId xmlns:a16="http://schemas.microsoft.com/office/drawing/2014/main" id="{49B99C46-9D21-4301-99BF-308A446EB9E5}"/>
              </a:ext>
            </a:extLst>
          </p:cNvPr>
          <p:cNvSpPr>
            <a:spLocks noGrp="1"/>
          </p:cNvSpPr>
          <p:nvPr>
            <p:ph type="title"/>
          </p:nvPr>
        </p:nvSpPr>
        <p:spPr>
          <a:xfrm>
            <a:off x="287563" y="278551"/>
            <a:ext cx="9603275" cy="1049235"/>
          </a:xfrm>
        </p:spPr>
        <p:txBody>
          <a:bodyPr>
            <a:normAutofit/>
          </a:bodyPr>
          <a:lstStyle>
            <a:lvl1pPr>
              <a:defRPr sz="3600" i="1">
                <a:solidFill>
                  <a:schemeClr val="accent2"/>
                </a:solidFill>
                <a:latin typeface="Century Gothic" panose="020B0502020202020204" pitchFamily="34" charset="0"/>
              </a:defRPr>
            </a:lvl1pPr>
          </a:lstStyle>
          <a:p>
            <a:r>
              <a:rPr lang="en-US" dirty="0"/>
              <a:t>Click to edit Master title style</a:t>
            </a:r>
          </a:p>
        </p:txBody>
      </p:sp>
      <p:sp>
        <p:nvSpPr>
          <p:cNvPr id="27" name="Content Placeholder 2">
            <a:extLst>
              <a:ext uri="{FF2B5EF4-FFF2-40B4-BE49-F238E27FC236}">
                <a16:creationId xmlns:a16="http://schemas.microsoft.com/office/drawing/2014/main" id="{405C990C-06DD-4913-8EF9-B8B396DCA5CE}"/>
              </a:ext>
            </a:extLst>
          </p:cNvPr>
          <p:cNvSpPr>
            <a:spLocks noGrp="1"/>
          </p:cNvSpPr>
          <p:nvPr>
            <p:ph idx="1"/>
          </p:nvPr>
        </p:nvSpPr>
        <p:spPr>
          <a:xfrm>
            <a:off x="638155" y="1421843"/>
            <a:ext cx="9252683" cy="4743287"/>
          </a:xfrm>
        </p:spPr>
        <p:txBody>
          <a:bodyPr anchor="t"/>
          <a:lstStyle>
            <a:lvl1pPr>
              <a:lnSpc>
                <a:spcPts val="3400"/>
              </a:lnSpc>
              <a:defRPr>
                <a:solidFill>
                  <a:schemeClr val="tx1"/>
                </a:solidFill>
              </a:defRPr>
            </a:lvl1pPr>
            <a:lvl2pPr>
              <a:lnSpc>
                <a:spcPts val="3400"/>
              </a:lnSpc>
              <a:defRPr>
                <a:solidFill>
                  <a:schemeClr val="tx1"/>
                </a:solidFill>
              </a:defRPr>
            </a:lvl2pPr>
            <a:lvl3pPr>
              <a:lnSpc>
                <a:spcPts val="3400"/>
              </a:lnSpc>
              <a:defRPr>
                <a:solidFill>
                  <a:schemeClr val="tx1"/>
                </a:solidFill>
              </a:defRPr>
            </a:lvl3pPr>
            <a:lvl4pPr>
              <a:lnSpc>
                <a:spcPts val="3400"/>
              </a:lnSpc>
              <a:defRPr>
                <a:solidFill>
                  <a:schemeClr val="tx1"/>
                </a:solidFill>
              </a:defRPr>
            </a:lvl4pPr>
            <a:lvl5pPr>
              <a:lnSpc>
                <a:spcPts val="3400"/>
              </a:lnSpc>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8" name="Picture 27" descr="Text&#10;&#10;Description automatically generated">
            <a:extLst>
              <a:ext uri="{FF2B5EF4-FFF2-40B4-BE49-F238E27FC236}">
                <a16:creationId xmlns:a16="http://schemas.microsoft.com/office/drawing/2014/main" id="{0798DBE8-27F0-456A-A985-9CD5B148B4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93171" y="5483579"/>
            <a:ext cx="2559611" cy="853203"/>
          </a:xfrm>
          <a:prstGeom prst="rect">
            <a:avLst/>
          </a:prstGeom>
        </p:spPr>
      </p:pic>
    </p:spTree>
    <p:extLst>
      <p:ext uri="{BB962C8B-B14F-4D97-AF65-F5344CB8AC3E}">
        <p14:creationId xmlns:p14="http://schemas.microsoft.com/office/powerpoint/2010/main" val="387369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bg>
      <p:bgPr>
        <a:solidFill>
          <a:schemeClr val="lt1"/>
        </a:solidFill>
        <a:effectLst/>
      </p:bgPr>
    </p:bg>
    <p:spTree>
      <p:nvGrpSpPr>
        <p:cNvPr id="1" name="Shape 13"/>
        <p:cNvGrpSpPr/>
        <p:nvPr/>
      </p:nvGrpSpPr>
      <p:grpSpPr>
        <a:xfrm>
          <a:off x="0" y="0"/>
          <a:ext cx="0" cy="0"/>
          <a:chOff x="0" y="0"/>
          <a:chExt cx="0" cy="0"/>
        </a:xfrm>
      </p:grpSpPr>
      <p:sp>
        <p:nvSpPr>
          <p:cNvPr id="14" name="Google Shape;14;p7"/>
          <p:cNvSpPr/>
          <p:nvPr/>
        </p:nvSpPr>
        <p:spPr>
          <a:xfrm>
            <a:off x="10241430" y="-21365"/>
            <a:ext cx="1952955" cy="6879365"/>
          </a:xfrm>
          <a:custGeom>
            <a:avLst/>
            <a:gdLst/>
            <a:ahLst/>
            <a:cxnLst/>
            <a:rect l="l" t="t" r="r" b="b"/>
            <a:pathLst>
              <a:path w="1439752" h="6879365" extrusionOk="0">
                <a:moveTo>
                  <a:pt x="1439752" y="0"/>
                </a:moveTo>
                <a:lnTo>
                  <a:pt x="1439752" y="6879365"/>
                </a:lnTo>
                <a:lnTo>
                  <a:pt x="4059" y="6879365"/>
                </a:lnTo>
                <a:cubicBezTo>
                  <a:pt x="-51895" y="4589092"/>
                  <a:pt x="490353" y="2063149"/>
                  <a:pt x="414257" y="8546"/>
                </a:cubicBezTo>
                <a:lnTo>
                  <a:pt x="1439752" y="0"/>
                </a:lnTo>
                <a:close/>
              </a:path>
            </a:pathLst>
          </a:custGeom>
          <a:gradFill>
            <a:gsLst>
              <a:gs pos="0">
                <a:srgbClr val="FBBD8E"/>
              </a:gs>
              <a:gs pos="100000">
                <a:srgbClr val="25408F"/>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5" name="Google Shape;15;p7"/>
          <p:cNvSpPr txBox="1">
            <a:spLocks noGrp="1"/>
          </p:cNvSpPr>
          <p:nvPr>
            <p:ph type="title"/>
          </p:nvPr>
        </p:nvSpPr>
        <p:spPr>
          <a:xfrm>
            <a:off x="287563" y="278551"/>
            <a:ext cx="9603275"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27418F"/>
              </a:buClr>
              <a:buSzPts val="3600"/>
              <a:buFont typeface="Century Gothic"/>
              <a:buNone/>
              <a:defRPr sz="3600" i="1">
                <a:solidFill>
                  <a:srgbClr val="27418F"/>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7"/>
          <p:cNvSpPr txBox="1">
            <a:spLocks noGrp="1"/>
          </p:cNvSpPr>
          <p:nvPr>
            <p:ph type="body" idx="1"/>
          </p:nvPr>
        </p:nvSpPr>
        <p:spPr>
          <a:xfrm>
            <a:off x="638155" y="1421843"/>
            <a:ext cx="9252683" cy="4743287"/>
          </a:xfrm>
          <a:prstGeom prst="rect">
            <a:avLst/>
          </a:prstGeom>
          <a:noFill/>
          <a:ln>
            <a:noFill/>
          </a:ln>
        </p:spPr>
        <p:txBody>
          <a:bodyPr spcFirstLastPara="1" wrap="square" lIns="91425" tIns="45700" rIns="91425" bIns="45700" anchor="t" anchorCtr="0">
            <a:normAutofit/>
          </a:bodyPr>
          <a:lstStyle>
            <a:lvl1pPr marL="457200" lvl="0" indent="-381000" algn="l">
              <a:lnSpc>
                <a:spcPct val="141666"/>
              </a:lnSpc>
              <a:spcBef>
                <a:spcPts val="1200"/>
              </a:spcBef>
              <a:spcAft>
                <a:spcPts val="0"/>
              </a:spcAft>
              <a:buSzPts val="2400"/>
              <a:buChar char="•"/>
              <a:defRPr/>
            </a:lvl1pPr>
            <a:lvl2pPr marL="914400" lvl="1" indent="-355600" algn="l">
              <a:lnSpc>
                <a:spcPct val="170000"/>
              </a:lnSpc>
              <a:spcBef>
                <a:spcPts val="1200"/>
              </a:spcBef>
              <a:spcAft>
                <a:spcPts val="0"/>
              </a:spcAft>
              <a:buSzPts val="2000"/>
              <a:buChar char="–"/>
              <a:defRPr/>
            </a:lvl2pPr>
            <a:lvl3pPr marL="1371600" lvl="2" indent="-342900" algn="l">
              <a:lnSpc>
                <a:spcPct val="188888"/>
              </a:lnSpc>
              <a:spcBef>
                <a:spcPts val="1200"/>
              </a:spcBef>
              <a:spcAft>
                <a:spcPts val="0"/>
              </a:spcAft>
              <a:buSzPts val="1800"/>
              <a:buChar char="•"/>
              <a:defRPr/>
            </a:lvl3pPr>
            <a:lvl4pPr marL="1828800" lvl="3" indent="-330200" algn="l">
              <a:lnSpc>
                <a:spcPct val="212500"/>
              </a:lnSpc>
              <a:spcBef>
                <a:spcPts val="1200"/>
              </a:spcBef>
              <a:spcAft>
                <a:spcPts val="0"/>
              </a:spcAft>
              <a:buSzPts val="1600"/>
              <a:buChar char="-"/>
              <a:defRPr/>
            </a:lvl4pPr>
            <a:lvl5pPr marL="2286000" lvl="4" indent="-317500" algn="l">
              <a:lnSpc>
                <a:spcPct val="242857"/>
              </a:lnSpc>
              <a:spcBef>
                <a:spcPts val="1200"/>
              </a:spcBef>
              <a:spcAft>
                <a:spcPts val="0"/>
              </a:spcAft>
              <a:buSzPts val="14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17" name="Google Shape;17;p7"/>
          <p:cNvSpPr txBox="1">
            <a:spLocks noGrp="1"/>
          </p:cNvSpPr>
          <p:nvPr>
            <p:ph type="ftr" idx="11"/>
          </p:nvPr>
        </p:nvSpPr>
        <p:spPr>
          <a:xfrm>
            <a:off x="157164" y="6409598"/>
            <a:ext cx="5938836" cy="3092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800">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7"/>
          <p:cNvSpPr txBox="1">
            <a:spLocks noGrp="1"/>
          </p:cNvSpPr>
          <p:nvPr>
            <p:ph type="sldNum" idx="12"/>
          </p:nvPr>
        </p:nvSpPr>
        <p:spPr>
          <a:xfrm>
            <a:off x="11534529" y="6408135"/>
            <a:ext cx="500327" cy="310663"/>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800" b="0" i="0" u="none" strike="noStrike" cap="none">
                <a:solidFill>
                  <a:schemeClr val="lt1"/>
                </a:solidFill>
                <a:latin typeface="Century Gothic"/>
                <a:ea typeface="Century Gothic"/>
                <a:cs typeface="Century Gothic"/>
                <a:sym typeface="Century Gothic"/>
              </a:defRPr>
            </a:lvl1pPr>
            <a:lvl2pPr marL="0" marR="0" lvl="1" indent="0" algn="r" rtl="0">
              <a:spcBef>
                <a:spcPts val="0"/>
              </a:spcBef>
              <a:buNone/>
              <a:defRPr sz="800" b="0" i="0" u="none" strike="noStrike" cap="none">
                <a:solidFill>
                  <a:schemeClr val="lt1"/>
                </a:solidFill>
                <a:latin typeface="Century Gothic"/>
                <a:ea typeface="Century Gothic"/>
                <a:cs typeface="Century Gothic"/>
                <a:sym typeface="Century Gothic"/>
              </a:defRPr>
            </a:lvl2pPr>
            <a:lvl3pPr marL="0" marR="0" lvl="2" indent="0" algn="r" rtl="0">
              <a:spcBef>
                <a:spcPts val="0"/>
              </a:spcBef>
              <a:buNone/>
              <a:defRPr sz="800" b="0" i="0" u="none" strike="noStrike" cap="none">
                <a:solidFill>
                  <a:schemeClr val="lt1"/>
                </a:solidFill>
                <a:latin typeface="Century Gothic"/>
                <a:ea typeface="Century Gothic"/>
                <a:cs typeface="Century Gothic"/>
                <a:sym typeface="Century Gothic"/>
              </a:defRPr>
            </a:lvl3pPr>
            <a:lvl4pPr marL="0" marR="0" lvl="3" indent="0" algn="r" rtl="0">
              <a:spcBef>
                <a:spcPts val="0"/>
              </a:spcBef>
              <a:buNone/>
              <a:defRPr sz="800" b="0" i="0" u="none" strike="noStrike" cap="none">
                <a:solidFill>
                  <a:schemeClr val="lt1"/>
                </a:solidFill>
                <a:latin typeface="Century Gothic"/>
                <a:ea typeface="Century Gothic"/>
                <a:cs typeface="Century Gothic"/>
                <a:sym typeface="Century Gothic"/>
              </a:defRPr>
            </a:lvl4pPr>
            <a:lvl5pPr marL="0" marR="0" lvl="4" indent="0" algn="r" rtl="0">
              <a:spcBef>
                <a:spcPts val="0"/>
              </a:spcBef>
              <a:buNone/>
              <a:defRPr sz="800" b="0" i="0" u="none" strike="noStrike" cap="none">
                <a:solidFill>
                  <a:schemeClr val="lt1"/>
                </a:solidFill>
                <a:latin typeface="Century Gothic"/>
                <a:ea typeface="Century Gothic"/>
                <a:cs typeface="Century Gothic"/>
                <a:sym typeface="Century Gothic"/>
              </a:defRPr>
            </a:lvl5pPr>
            <a:lvl6pPr marL="0" marR="0" lvl="5" indent="0" algn="r" rtl="0">
              <a:spcBef>
                <a:spcPts val="0"/>
              </a:spcBef>
              <a:buNone/>
              <a:defRPr sz="800" b="0" i="0" u="none" strike="noStrike" cap="none">
                <a:solidFill>
                  <a:schemeClr val="lt1"/>
                </a:solidFill>
                <a:latin typeface="Century Gothic"/>
                <a:ea typeface="Century Gothic"/>
                <a:cs typeface="Century Gothic"/>
                <a:sym typeface="Century Gothic"/>
              </a:defRPr>
            </a:lvl6pPr>
            <a:lvl7pPr marL="0" marR="0" lvl="6" indent="0" algn="r" rtl="0">
              <a:spcBef>
                <a:spcPts val="0"/>
              </a:spcBef>
              <a:buNone/>
              <a:defRPr sz="800" b="0" i="0" u="none" strike="noStrike" cap="none">
                <a:solidFill>
                  <a:schemeClr val="lt1"/>
                </a:solidFill>
                <a:latin typeface="Century Gothic"/>
                <a:ea typeface="Century Gothic"/>
                <a:cs typeface="Century Gothic"/>
                <a:sym typeface="Century Gothic"/>
              </a:defRPr>
            </a:lvl7pPr>
            <a:lvl8pPr marL="0" marR="0" lvl="7" indent="0" algn="r" rtl="0">
              <a:spcBef>
                <a:spcPts val="0"/>
              </a:spcBef>
              <a:buNone/>
              <a:defRPr sz="800" b="0" i="0" u="none" strike="noStrike" cap="none">
                <a:solidFill>
                  <a:schemeClr val="lt1"/>
                </a:solidFill>
                <a:latin typeface="Century Gothic"/>
                <a:ea typeface="Century Gothic"/>
                <a:cs typeface="Century Gothic"/>
                <a:sym typeface="Century Gothic"/>
              </a:defRPr>
            </a:lvl8pPr>
            <a:lvl9pPr marL="0" marR="0" lvl="8" indent="0" algn="r" rtl="0">
              <a:spcBef>
                <a:spcPts val="0"/>
              </a:spcBef>
              <a:buNone/>
              <a:defRPr sz="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grpSp>
        <p:nvGrpSpPr>
          <p:cNvPr id="19" name="Google Shape;19;p7"/>
          <p:cNvGrpSpPr/>
          <p:nvPr/>
        </p:nvGrpSpPr>
        <p:grpSpPr>
          <a:xfrm>
            <a:off x="11054853" y="278551"/>
            <a:ext cx="918692" cy="728371"/>
            <a:chOff x="215" y="1204"/>
            <a:chExt cx="2568" cy="2036"/>
          </a:xfrm>
        </p:grpSpPr>
        <p:sp>
          <p:nvSpPr>
            <p:cNvPr id="20" name="Google Shape;20;p7"/>
            <p:cNvSpPr/>
            <p:nvPr/>
          </p:nvSpPr>
          <p:spPr>
            <a:xfrm>
              <a:off x="2641" y="1661"/>
              <a:ext cx="142" cy="191"/>
            </a:xfrm>
            <a:custGeom>
              <a:avLst/>
              <a:gdLst/>
              <a:ahLst/>
              <a:cxnLst/>
              <a:rect l="l" t="t" r="r" b="b"/>
              <a:pathLst>
                <a:path w="425" h="575" extrusionOk="0">
                  <a:moveTo>
                    <a:pt x="160" y="575"/>
                  </a:moveTo>
                  <a:lnTo>
                    <a:pt x="140" y="527"/>
                  </a:lnTo>
                  <a:lnTo>
                    <a:pt x="119" y="483"/>
                  </a:lnTo>
                  <a:lnTo>
                    <a:pt x="99" y="441"/>
                  </a:lnTo>
                  <a:lnTo>
                    <a:pt x="79" y="399"/>
                  </a:lnTo>
                  <a:lnTo>
                    <a:pt x="60" y="359"/>
                  </a:lnTo>
                  <a:lnTo>
                    <a:pt x="40" y="315"/>
                  </a:lnTo>
                  <a:lnTo>
                    <a:pt x="20" y="271"/>
                  </a:lnTo>
                  <a:lnTo>
                    <a:pt x="0" y="223"/>
                  </a:lnTo>
                  <a:lnTo>
                    <a:pt x="24" y="202"/>
                  </a:lnTo>
                  <a:lnTo>
                    <a:pt x="49" y="183"/>
                  </a:lnTo>
                  <a:lnTo>
                    <a:pt x="75" y="163"/>
                  </a:lnTo>
                  <a:lnTo>
                    <a:pt x="101" y="145"/>
                  </a:lnTo>
                  <a:lnTo>
                    <a:pt x="127" y="129"/>
                  </a:lnTo>
                  <a:lnTo>
                    <a:pt x="153" y="114"/>
                  </a:lnTo>
                  <a:lnTo>
                    <a:pt x="178" y="99"/>
                  </a:lnTo>
                  <a:lnTo>
                    <a:pt x="206" y="85"/>
                  </a:lnTo>
                  <a:lnTo>
                    <a:pt x="233" y="72"/>
                  </a:lnTo>
                  <a:lnTo>
                    <a:pt x="259" y="60"/>
                  </a:lnTo>
                  <a:lnTo>
                    <a:pt x="286" y="49"/>
                  </a:lnTo>
                  <a:lnTo>
                    <a:pt x="314" y="37"/>
                  </a:lnTo>
                  <a:lnTo>
                    <a:pt x="370" y="18"/>
                  </a:lnTo>
                  <a:lnTo>
                    <a:pt x="425" y="0"/>
                  </a:lnTo>
                  <a:lnTo>
                    <a:pt x="425" y="26"/>
                  </a:lnTo>
                  <a:lnTo>
                    <a:pt x="425" y="50"/>
                  </a:lnTo>
                  <a:lnTo>
                    <a:pt x="423" y="75"/>
                  </a:lnTo>
                  <a:lnTo>
                    <a:pt x="422" y="98"/>
                  </a:lnTo>
                  <a:lnTo>
                    <a:pt x="419" y="119"/>
                  </a:lnTo>
                  <a:lnTo>
                    <a:pt x="415" y="141"/>
                  </a:lnTo>
                  <a:lnTo>
                    <a:pt x="412" y="163"/>
                  </a:lnTo>
                  <a:lnTo>
                    <a:pt x="406" y="183"/>
                  </a:lnTo>
                  <a:lnTo>
                    <a:pt x="396" y="222"/>
                  </a:lnTo>
                  <a:lnTo>
                    <a:pt x="381" y="259"/>
                  </a:lnTo>
                  <a:lnTo>
                    <a:pt x="367" y="294"/>
                  </a:lnTo>
                  <a:lnTo>
                    <a:pt x="350" y="327"/>
                  </a:lnTo>
                  <a:lnTo>
                    <a:pt x="330" y="359"/>
                  </a:lnTo>
                  <a:lnTo>
                    <a:pt x="309" y="390"/>
                  </a:lnTo>
                  <a:lnTo>
                    <a:pt x="288" y="421"/>
                  </a:lnTo>
                  <a:lnTo>
                    <a:pt x="263" y="451"/>
                  </a:lnTo>
                  <a:lnTo>
                    <a:pt x="213" y="511"/>
                  </a:lnTo>
                  <a:lnTo>
                    <a:pt x="160" y="575"/>
                  </a:lnTo>
                  <a:close/>
                </a:path>
              </a:pathLst>
            </a:custGeom>
            <a:solidFill>
              <a:srgbClr val="3734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1" name="Google Shape;21;p7"/>
            <p:cNvSpPr/>
            <p:nvPr/>
          </p:nvSpPr>
          <p:spPr>
            <a:xfrm>
              <a:off x="694" y="1299"/>
              <a:ext cx="1034" cy="829"/>
            </a:xfrm>
            <a:custGeom>
              <a:avLst/>
              <a:gdLst/>
              <a:ahLst/>
              <a:cxnLst/>
              <a:rect l="l" t="t" r="r" b="b"/>
              <a:pathLst>
                <a:path w="3103" h="2487" extrusionOk="0">
                  <a:moveTo>
                    <a:pt x="779" y="21"/>
                  </a:moveTo>
                  <a:lnTo>
                    <a:pt x="681" y="18"/>
                  </a:lnTo>
                  <a:lnTo>
                    <a:pt x="585" y="16"/>
                  </a:lnTo>
                  <a:lnTo>
                    <a:pt x="487" y="13"/>
                  </a:lnTo>
                  <a:lnTo>
                    <a:pt x="389" y="11"/>
                  </a:lnTo>
                  <a:lnTo>
                    <a:pt x="293" y="9"/>
                  </a:lnTo>
                  <a:lnTo>
                    <a:pt x="195" y="6"/>
                  </a:lnTo>
                  <a:lnTo>
                    <a:pt x="97" y="3"/>
                  </a:lnTo>
                  <a:lnTo>
                    <a:pt x="0" y="0"/>
                  </a:lnTo>
                  <a:lnTo>
                    <a:pt x="160" y="36"/>
                  </a:lnTo>
                  <a:lnTo>
                    <a:pt x="318" y="75"/>
                  </a:lnTo>
                  <a:lnTo>
                    <a:pt x="473" y="120"/>
                  </a:lnTo>
                  <a:lnTo>
                    <a:pt x="622" y="168"/>
                  </a:lnTo>
                  <a:lnTo>
                    <a:pt x="769" y="220"/>
                  </a:lnTo>
                  <a:lnTo>
                    <a:pt x="910" y="274"/>
                  </a:lnTo>
                  <a:lnTo>
                    <a:pt x="1047" y="333"/>
                  </a:lnTo>
                  <a:lnTo>
                    <a:pt x="1180" y="397"/>
                  </a:lnTo>
                  <a:lnTo>
                    <a:pt x="1305" y="462"/>
                  </a:lnTo>
                  <a:lnTo>
                    <a:pt x="1424" y="531"/>
                  </a:lnTo>
                  <a:lnTo>
                    <a:pt x="1538" y="603"/>
                  </a:lnTo>
                  <a:lnTo>
                    <a:pt x="1646" y="678"/>
                  </a:lnTo>
                  <a:lnTo>
                    <a:pt x="1746" y="754"/>
                  </a:lnTo>
                  <a:lnTo>
                    <a:pt x="1839" y="834"/>
                  </a:lnTo>
                  <a:lnTo>
                    <a:pt x="1924" y="916"/>
                  </a:lnTo>
                  <a:lnTo>
                    <a:pt x="2000" y="999"/>
                  </a:lnTo>
                  <a:lnTo>
                    <a:pt x="2068" y="1084"/>
                  </a:lnTo>
                  <a:lnTo>
                    <a:pt x="2129" y="1172"/>
                  </a:lnTo>
                  <a:lnTo>
                    <a:pt x="2179" y="1260"/>
                  </a:lnTo>
                  <a:lnTo>
                    <a:pt x="2219" y="1351"/>
                  </a:lnTo>
                  <a:lnTo>
                    <a:pt x="2250" y="1443"/>
                  </a:lnTo>
                  <a:lnTo>
                    <a:pt x="2271" y="1535"/>
                  </a:lnTo>
                  <a:lnTo>
                    <a:pt x="2280" y="1629"/>
                  </a:lnTo>
                  <a:lnTo>
                    <a:pt x="2280" y="1724"/>
                  </a:lnTo>
                  <a:lnTo>
                    <a:pt x="2267" y="1819"/>
                  </a:lnTo>
                  <a:lnTo>
                    <a:pt x="2242" y="1915"/>
                  </a:lnTo>
                  <a:lnTo>
                    <a:pt x="2206" y="2010"/>
                  </a:lnTo>
                  <a:lnTo>
                    <a:pt x="2159" y="2106"/>
                  </a:lnTo>
                  <a:lnTo>
                    <a:pt x="2097" y="2201"/>
                  </a:lnTo>
                  <a:lnTo>
                    <a:pt x="2022" y="2296"/>
                  </a:lnTo>
                  <a:lnTo>
                    <a:pt x="1934" y="2392"/>
                  </a:lnTo>
                  <a:lnTo>
                    <a:pt x="1833" y="2487"/>
                  </a:lnTo>
                  <a:lnTo>
                    <a:pt x="3103" y="1966"/>
                  </a:lnTo>
                  <a:lnTo>
                    <a:pt x="2658" y="555"/>
                  </a:lnTo>
                  <a:lnTo>
                    <a:pt x="779" y="21"/>
                  </a:lnTo>
                  <a:close/>
                </a:path>
              </a:pathLst>
            </a:custGeom>
            <a:solidFill>
              <a:srgbClr val="3734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2" name="Google Shape;22;p7"/>
            <p:cNvSpPr/>
            <p:nvPr/>
          </p:nvSpPr>
          <p:spPr>
            <a:xfrm>
              <a:off x="2097" y="1750"/>
              <a:ext cx="630" cy="746"/>
            </a:xfrm>
            <a:custGeom>
              <a:avLst/>
              <a:gdLst/>
              <a:ahLst/>
              <a:cxnLst/>
              <a:rect l="l" t="t" r="r" b="b"/>
              <a:pathLst>
                <a:path w="1892" h="2237" extrusionOk="0">
                  <a:moveTo>
                    <a:pt x="0" y="1653"/>
                  </a:moveTo>
                  <a:lnTo>
                    <a:pt x="108" y="1550"/>
                  </a:lnTo>
                  <a:lnTo>
                    <a:pt x="216" y="1446"/>
                  </a:lnTo>
                  <a:lnTo>
                    <a:pt x="324" y="1344"/>
                  </a:lnTo>
                  <a:lnTo>
                    <a:pt x="432" y="1240"/>
                  </a:lnTo>
                  <a:lnTo>
                    <a:pt x="540" y="1136"/>
                  </a:lnTo>
                  <a:lnTo>
                    <a:pt x="646" y="1034"/>
                  </a:lnTo>
                  <a:lnTo>
                    <a:pt x="754" y="930"/>
                  </a:lnTo>
                  <a:lnTo>
                    <a:pt x="862" y="826"/>
                  </a:lnTo>
                  <a:lnTo>
                    <a:pt x="970" y="724"/>
                  </a:lnTo>
                  <a:lnTo>
                    <a:pt x="1078" y="620"/>
                  </a:lnTo>
                  <a:lnTo>
                    <a:pt x="1186" y="516"/>
                  </a:lnTo>
                  <a:lnTo>
                    <a:pt x="1294" y="414"/>
                  </a:lnTo>
                  <a:lnTo>
                    <a:pt x="1402" y="310"/>
                  </a:lnTo>
                  <a:lnTo>
                    <a:pt x="1510" y="208"/>
                  </a:lnTo>
                  <a:lnTo>
                    <a:pt x="1618" y="104"/>
                  </a:lnTo>
                  <a:lnTo>
                    <a:pt x="1726" y="0"/>
                  </a:lnTo>
                  <a:lnTo>
                    <a:pt x="1760" y="32"/>
                  </a:lnTo>
                  <a:lnTo>
                    <a:pt x="1788" y="69"/>
                  </a:lnTo>
                  <a:lnTo>
                    <a:pt x="1814" y="110"/>
                  </a:lnTo>
                  <a:lnTo>
                    <a:pt x="1836" y="154"/>
                  </a:lnTo>
                  <a:lnTo>
                    <a:pt x="1856" y="202"/>
                  </a:lnTo>
                  <a:lnTo>
                    <a:pt x="1870" y="254"/>
                  </a:lnTo>
                  <a:lnTo>
                    <a:pt x="1882" y="310"/>
                  </a:lnTo>
                  <a:lnTo>
                    <a:pt x="1889" y="368"/>
                  </a:lnTo>
                  <a:lnTo>
                    <a:pt x="1892" y="430"/>
                  </a:lnTo>
                  <a:lnTo>
                    <a:pt x="1891" y="495"/>
                  </a:lnTo>
                  <a:lnTo>
                    <a:pt x="1885" y="561"/>
                  </a:lnTo>
                  <a:lnTo>
                    <a:pt x="1875" y="630"/>
                  </a:lnTo>
                  <a:lnTo>
                    <a:pt x="1860" y="702"/>
                  </a:lnTo>
                  <a:lnTo>
                    <a:pt x="1840" y="777"/>
                  </a:lnTo>
                  <a:lnTo>
                    <a:pt x="1816" y="852"/>
                  </a:lnTo>
                  <a:lnTo>
                    <a:pt x="1787" y="930"/>
                  </a:lnTo>
                  <a:lnTo>
                    <a:pt x="1751" y="1009"/>
                  </a:lnTo>
                  <a:lnTo>
                    <a:pt x="1711" y="1088"/>
                  </a:lnTo>
                  <a:lnTo>
                    <a:pt x="1666" y="1171"/>
                  </a:lnTo>
                  <a:lnTo>
                    <a:pt x="1614" y="1253"/>
                  </a:lnTo>
                  <a:lnTo>
                    <a:pt x="1557" y="1335"/>
                  </a:lnTo>
                  <a:lnTo>
                    <a:pt x="1493" y="1419"/>
                  </a:lnTo>
                  <a:lnTo>
                    <a:pt x="1424" y="1502"/>
                  </a:lnTo>
                  <a:lnTo>
                    <a:pt x="1349" y="1586"/>
                  </a:lnTo>
                  <a:lnTo>
                    <a:pt x="1267" y="1669"/>
                  </a:lnTo>
                  <a:lnTo>
                    <a:pt x="1179" y="1753"/>
                  </a:lnTo>
                  <a:lnTo>
                    <a:pt x="1084" y="1837"/>
                  </a:lnTo>
                  <a:lnTo>
                    <a:pt x="983" y="1919"/>
                  </a:lnTo>
                  <a:lnTo>
                    <a:pt x="875" y="1999"/>
                  </a:lnTo>
                  <a:lnTo>
                    <a:pt x="759" y="2080"/>
                  </a:lnTo>
                  <a:lnTo>
                    <a:pt x="636" y="2159"/>
                  </a:lnTo>
                  <a:lnTo>
                    <a:pt x="507" y="2237"/>
                  </a:lnTo>
                  <a:lnTo>
                    <a:pt x="0" y="1653"/>
                  </a:lnTo>
                  <a:close/>
                </a:path>
              </a:pathLst>
            </a:custGeom>
            <a:solidFill>
              <a:srgbClr val="3734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3" name="Google Shape;23;p7"/>
            <p:cNvSpPr/>
            <p:nvPr/>
          </p:nvSpPr>
          <p:spPr>
            <a:xfrm>
              <a:off x="242" y="2225"/>
              <a:ext cx="1753" cy="974"/>
            </a:xfrm>
            <a:custGeom>
              <a:avLst/>
              <a:gdLst/>
              <a:ahLst/>
              <a:cxnLst/>
              <a:rect l="l" t="t" r="r" b="b"/>
              <a:pathLst>
                <a:path w="5258" h="2923" extrusionOk="0">
                  <a:moveTo>
                    <a:pt x="432" y="13"/>
                  </a:moveTo>
                  <a:lnTo>
                    <a:pt x="0" y="293"/>
                  </a:lnTo>
                  <a:lnTo>
                    <a:pt x="0" y="345"/>
                  </a:lnTo>
                  <a:lnTo>
                    <a:pt x="0" y="397"/>
                  </a:lnTo>
                  <a:lnTo>
                    <a:pt x="0" y="450"/>
                  </a:lnTo>
                  <a:lnTo>
                    <a:pt x="0" y="502"/>
                  </a:lnTo>
                  <a:lnTo>
                    <a:pt x="0" y="555"/>
                  </a:lnTo>
                  <a:lnTo>
                    <a:pt x="0" y="607"/>
                  </a:lnTo>
                  <a:lnTo>
                    <a:pt x="0" y="659"/>
                  </a:lnTo>
                  <a:lnTo>
                    <a:pt x="0" y="712"/>
                  </a:lnTo>
                  <a:lnTo>
                    <a:pt x="105" y="646"/>
                  </a:lnTo>
                  <a:lnTo>
                    <a:pt x="212" y="590"/>
                  </a:lnTo>
                  <a:lnTo>
                    <a:pt x="317" y="542"/>
                  </a:lnTo>
                  <a:lnTo>
                    <a:pt x="424" y="502"/>
                  </a:lnTo>
                  <a:lnTo>
                    <a:pt x="530" y="469"/>
                  </a:lnTo>
                  <a:lnTo>
                    <a:pt x="637" y="443"/>
                  </a:lnTo>
                  <a:lnTo>
                    <a:pt x="742" y="423"/>
                  </a:lnTo>
                  <a:lnTo>
                    <a:pt x="848" y="410"/>
                  </a:lnTo>
                  <a:lnTo>
                    <a:pt x="955" y="402"/>
                  </a:lnTo>
                  <a:lnTo>
                    <a:pt x="1060" y="401"/>
                  </a:lnTo>
                  <a:lnTo>
                    <a:pt x="1164" y="404"/>
                  </a:lnTo>
                  <a:lnTo>
                    <a:pt x="1267" y="411"/>
                  </a:lnTo>
                  <a:lnTo>
                    <a:pt x="1371" y="424"/>
                  </a:lnTo>
                  <a:lnTo>
                    <a:pt x="1473" y="440"/>
                  </a:lnTo>
                  <a:lnTo>
                    <a:pt x="1574" y="459"/>
                  </a:lnTo>
                  <a:lnTo>
                    <a:pt x="1673" y="482"/>
                  </a:lnTo>
                  <a:lnTo>
                    <a:pt x="1771" y="506"/>
                  </a:lnTo>
                  <a:lnTo>
                    <a:pt x="1868" y="534"/>
                  </a:lnTo>
                  <a:lnTo>
                    <a:pt x="1963" y="562"/>
                  </a:lnTo>
                  <a:lnTo>
                    <a:pt x="2057" y="593"/>
                  </a:lnTo>
                  <a:lnTo>
                    <a:pt x="2147" y="624"/>
                  </a:lnTo>
                  <a:lnTo>
                    <a:pt x="2237" y="658"/>
                  </a:lnTo>
                  <a:lnTo>
                    <a:pt x="2323" y="689"/>
                  </a:lnTo>
                  <a:lnTo>
                    <a:pt x="2408" y="722"/>
                  </a:lnTo>
                  <a:lnTo>
                    <a:pt x="2569" y="784"/>
                  </a:lnTo>
                  <a:lnTo>
                    <a:pt x="2720" y="842"/>
                  </a:lnTo>
                  <a:lnTo>
                    <a:pt x="2791" y="868"/>
                  </a:lnTo>
                  <a:lnTo>
                    <a:pt x="2859" y="891"/>
                  </a:lnTo>
                  <a:lnTo>
                    <a:pt x="2923" y="911"/>
                  </a:lnTo>
                  <a:lnTo>
                    <a:pt x="2985" y="929"/>
                  </a:lnTo>
                  <a:lnTo>
                    <a:pt x="3082" y="949"/>
                  </a:lnTo>
                  <a:lnTo>
                    <a:pt x="3177" y="969"/>
                  </a:lnTo>
                  <a:lnTo>
                    <a:pt x="3270" y="986"/>
                  </a:lnTo>
                  <a:lnTo>
                    <a:pt x="3364" y="1001"/>
                  </a:lnTo>
                  <a:lnTo>
                    <a:pt x="3456" y="1014"/>
                  </a:lnTo>
                  <a:lnTo>
                    <a:pt x="3548" y="1025"/>
                  </a:lnTo>
                  <a:lnTo>
                    <a:pt x="3639" y="1035"/>
                  </a:lnTo>
                  <a:lnTo>
                    <a:pt x="3730" y="1042"/>
                  </a:lnTo>
                  <a:lnTo>
                    <a:pt x="3821" y="1048"/>
                  </a:lnTo>
                  <a:lnTo>
                    <a:pt x="3911" y="1052"/>
                  </a:lnTo>
                  <a:lnTo>
                    <a:pt x="4002" y="1054"/>
                  </a:lnTo>
                  <a:lnTo>
                    <a:pt x="4091" y="1055"/>
                  </a:lnTo>
                  <a:lnTo>
                    <a:pt x="4182" y="1054"/>
                  </a:lnTo>
                  <a:lnTo>
                    <a:pt x="4274" y="1052"/>
                  </a:lnTo>
                  <a:lnTo>
                    <a:pt x="4365" y="1048"/>
                  </a:lnTo>
                  <a:lnTo>
                    <a:pt x="4458" y="1042"/>
                  </a:lnTo>
                  <a:lnTo>
                    <a:pt x="4430" y="1136"/>
                  </a:lnTo>
                  <a:lnTo>
                    <a:pt x="4399" y="1230"/>
                  </a:lnTo>
                  <a:lnTo>
                    <a:pt x="4368" y="1321"/>
                  </a:lnTo>
                  <a:lnTo>
                    <a:pt x="4335" y="1408"/>
                  </a:lnTo>
                  <a:lnTo>
                    <a:pt x="4300" y="1495"/>
                  </a:lnTo>
                  <a:lnTo>
                    <a:pt x="4263" y="1580"/>
                  </a:lnTo>
                  <a:lnTo>
                    <a:pt x="4224" y="1662"/>
                  </a:lnTo>
                  <a:lnTo>
                    <a:pt x="4182" y="1741"/>
                  </a:lnTo>
                  <a:lnTo>
                    <a:pt x="4140" y="1819"/>
                  </a:lnTo>
                  <a:lnTo>
                    <a:pt x="4094" y="1896"/>
                  </a:lnTo>
                  <a:lnTo>
                    <a:pt x="4048" y="1969"/>
                  </a:lnTo>
                  <a:lnTo>
                    <a:pt x="3999" y="2040"/>
                  </a:lnTo>
                  <a:lnTo>
                    <a:pt x="3947" y="2109"/>
                  </a:lnTo>
                  <a:lnTo>
                    <a:pt x="3894" y="2175"/>
                  </a:lnTo>
                  <a:lnTo>
                    <a:pt x="3838" y="2240"/>
                  </a:lnTo>
                  <a:lnTo>
                    <a:pt x="3780" y="2301"/>
                  </a:lnTo>
                  <a:lnTo>
                    <a:pt x="3721" y="2360"/>
                  </a:lnTo>
                  <a:lnTo>
                    <a:pt x="3658" y="2417"/>
                  </a:lnTo>
                  <a:lnTo>
                    <a:pt x="3593" y="2471"/>
                  </a:lnTo>
                  <a:lnTo>
                    <a:pt x="3527" y="2523"/>
                  </a:lnTo>
                  <a:lnTo>
                    <a:pt x="3458" y="2572"/>
                  </a:lnTo>
                  <a:lnTo>
                    <a:pt x="3386" y="2618"/>
                  </a:lnTo>
                  <a:lnTo>
                    <a:pt x="3311" y="2661"/>
                  </a:lnTo>
                  <a:lnTo>
                    <a:pt x="3234" y="2701"/>
                  </a:lnTo>
                  <a:lnTo>
                    <a:pt x="3155" y="2739"/>
                  </a:lnTo>
                  <a:lnTo>
                    <a:pt x="3073" y="2775"/>
                  </a:lnTo>
                  <a:lnTo>
                    <a:pt x="2990" y="2807"/>
                  </a:lnTo>
                  <a:lnTo>
                    <a:pt x="2902" y="2835"/>
                  </a:lnTo>
                  <a:lnTo>
                    <a:pt x="2813" y="2863"/>
                  </a:lnTo>
                  <a:lnTo>
                    <a:pt x="2720" y="2886"/>
                  </a:lnTo>
                  <a:lnTo>
                    <a:pt x="2625" y="2906"/>
                  </a:lnTo>
                  <a:lnTo>
                    <a:pt x="2527" y="2923"/>
                  </a:lnTo>
                  <a:lnTo>
                    <a:pt x="3632" y="2897"/>
                  </a:lnTo>
                  <a:lnTo>
                    <a:pt x="5258" y="1691"/>
                  </a:lnTo>
                  <a:lnTo>
                    <a:pt x="4952" y="330"/>
                  </a:lnTo>
                  <a:lnTo>
                    <a:pt x="1842" y="0"/>
                  </a:lnTo>
                  <a:lnTo>
                    <a:pt x="432" y="13"/>
                  </a:lnTo>
                  <a:close/>
                </a:path>
              </a:pathLst>
            </a:custGeom>
            <a:solidFill>
              <a:srgbClr val="3734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4" name="Google Shape;24;p7"/>
            <p:cNvSpPr/>
            <p:nvPr/>
          </p:nvSpPr>
          <p:spPr>
            <a:xfrm>
              <a:off x="242" y="1241"/>
              <a:ext cx="2466" cy="1999"/>
            </a:xfrm>
            <a:custGeom>
              <a:avLst/>
              <a:gdLst/>
              <a:ahLst/>
              <a:cxnLst/>
              <a:rect l="l" t="t" r="r" b="b"/>
              <a:pathLst>
                <a:path w="7396" h="5998" extrusionOk="0">
                  <a:moveTo>
                    <a:pt x="6019" y="1897"/>
                  </a:moveTo>
                  <a:lnTo>
                    <a:pt x="5989" y="1912"/>
                  </a:lnTo>
                  <a:lnTo>
                    <a:pt x="5960" y="1925"/>
                  </a:lnTo>
                  <a:lnTo>
                    <a:pt x="5933" y="1938"/>
                  </a:lnTo>
                  <a:lnTo>
                    <a:pt x="5906" y="1948"/>
                  </a:lnTo>
                  <a:lnTo>
                    <a:pt x="5878" y="1958"/>
                  </a:lnTo>
                  <a:lnTo>
                    <a:pt x="5852" y="1965"/>
                  </a:lnTo>
                  <a:lnTo>
                    <a:pt x="5828" y="1972"/>
                  </a:lnTo>
                  <a:lnTo>
                    <a:pt x="5802" y="1978"/>
                  </a:lnTo>
                  <a:lnTo>
                    <a:pt x="5779" y="1981"/>
                  </a:lnTo>
                  <a:lnTo>
                    <a:pt x="5756" y="1984"/>
                  </a:lnTo>
                  <a:lnTo>
                    <a:pt x="5733" y="1984"/>
                  </a:lnTo>
                  <a:lnTo>
                    <a:pt x="5711" y="1982"/>
                  </a:lnTo>
                  <a:lnTo>
                    <a:pt x="5690" y="1981"/>
                  </a:lnTo>
                  <a:lnTo>
                    <a:pt x="5669" y="1977"/>
                  </a:lnTo>
                  <a:lnTo>
                    <a:pt x="5649" y="1969"/>
                  </a:lnTo>
                  <a:lnTo>
                    <a:pt x="5631" y="1962"/>
                  </a:lnTo>
                  <a:lnTo>
                    <a:pt x="5612" y="1952"/>
                  </a:lnTo>
                  <a:lnTo>
                    <a:pt x="5595" y="1940"/>
                  </a:lnTo>
                  <a:lnTo>
                    <a:pt x="5576" y="1928"/>
                  </a:lnTo>
                  <a:lnTo>
                    <a:pt x="5560" y="1912"/>
                  </a:lnTo>
                  <a:lnTo>
                    <a:pt x="5543" y="1896"/>
                  </a:lnTo>
                  <a:lnTo>
                    <a:pt x="5527" y="1876"/>
                  </a:lnTo>
                  <a:lnTo>
                    <a:pt x="5513" y="1855"/>
                  </a:lnTo>
                  <a:lnTo>
                    <a:pt x="5498" y="1831"/>
                  </a:lnTo>
                  <a:lnTo>
                    <a:pt x="5484" y="1806"/>
                  </a:lnTo>
                  <a:lnTo>
                    <a:pt x="5469" y="1779"/>
                  </a:lnTo>
                  <a:lnTo>
                    <a:pt x="5456" y="1749"/>
                  </a:lnTo>
                  <a:lnTo>
                    <a:pt x="5443" y="1717"/>
                  </a:lnTo>
                  <a:lnTo>
                    <a:pt x="5432" y="1682"/>
                  </a:lnTo>
                  <a:lnTo>
                    <a:pt x="5420" y="1646"/>
                  </a:lnTo>
                  <a:lnTo>
                    <a:pt x="5409" y="1608"/>
                  </a:lnTo>
                  <a:lnTo>
                    <a:pt x="5397" y="1567"/>
                  </a:lnTo>
                  <a:lnTo>
                    <a:pt x="5356" y="1420"/>
                  </a:lnTo>
                  <a:lnTo>
                    <a:pt x="5305" y="1282"/>
                  </a:lnTo>
                  <a:lnTo>
                    <a:pt x="5246" y="1151"/>
                  </a:lnTo>
                  <a:lnTo>
                    <a:pt x="5178" y="1028"/>
                  </a:lnTo>
                  <a:lnTo>
                    <a:pt x="5102" y="914"/>
                  </a:lnTo>
                  <a:lnTo>
                    <a:pt x="5020" y="806"/>
                  </a:lnTo>
                  <a:lnTo>
                    <a:pt x="4929" y="708"/>
                  </a:lnTo>
                  <a:lnTo>
                    <a:pt x="4831" y="616"/>
                  </a:lnTo>
                  <a:lnTo>
                    <a:pt x="4726" y="531"/>
                  </a:lnTo>
                  <a:lnTo>
                    <a:pt x="4617" y="453"/>
                  </a:lnTo>
                  <a:lnTo>
                    <a:pt x="4500" y="382"/>
                  </a:lnTo>
                  <a:lnTo>
                    <a:pt x="4378" y="318"/>
                  </a:lnTo>
                  <a:lnTo>
                    <a:pt x="4251" y="260"/>
                  </a:lnTo>
                  <a:lnTo>
                    <a:pt x="4120" y="208"/>
                  </a:lnTo>
                  <a:lnTo>
                    <a:pt x="3983" y="163"/>
                  </a:lnTo>
                  <a:lnTo>
                    <a:pt x="3844" y="123"/>
                  </a:lnTo>
                  <a:lnTo>
                    <a:pt x="3700" y="90"/>
                  </a:lnTo>
                  <a:lnTo>
                    <a:pt x="3551" y="62"/>
                  </a:lnTo>
                  <a:lnTo>
                    <a:pt x="3401" y="39"/>
                  </a:lnTo>
                  <a:lnTo>
                    <a:pt x="3249" y="22"/>
                  </a:lnTo>
                  <a:lnTo>
                    <a:pt x="3095" y="11"/>
                  </a:lnTo>
                  <a:lnTo>
                    <a:pt x="2938" y="3"/>
                  </a:lnTo>
                  <a:lnTo>
                    <a:pt x="2779" y="0"/>
                  </a:lnTo>
                  <a:lnTo>
                    <a:pt x="2620" y="3"/>
                  </a:lnTo>
                  <a:lnTo>
                    <a:pt x="2460" y="11"/>
                  </a:lnTo>
                  <a:lnTo>
                    <a:pt x="2298" y="22"/>
                  </a:lnTo>
                  <a:lnTo>
                    <a:pt x="2139" y="36"/>
                  </a:lnTo>
                  <a:lnTo>
                    <a:pt x="1977" y="55"/>
                  </a:lnTo>
                  <a:lnTo>
                    <a:pt x="1817" y="78"/>
                  </a:lnTo>
                  <a:lnTo>
                    <a:pt x="1659" y="106"/>
                  </a:lnTo>
                  <a:lnTo>
                    <a:pt x="1502" y="136"/>
                  </a:lnTo>
                  <a:lnTo>
                    <a:pt x="1347" y="169"/>
                  </a:lnTo>
                  <a:lnTo>
                    <a:pt x="1596" y="217"/>
                  </a:lnTo>
                  <a:lnTo>
                    <a:pt x="1832" y="271"/>
                  </a:lnTo>
                  <a:lnTo>
                    <a:pt x="2057" y="332"/>
                  </a:lnTo>
                  <a:lnTo>
                    <a:pt x="2270" y="397"/>
                  </a:lnTo>
                  <a:lnTo>
                    <a:pt x="2470" y="467"/>
                  </a:lnTo>
                  <a:lnTo>
                    <a:pt x="2657" y="542"/>
                  </a:lnTo>
                  <a:lnTo>
                    <a:pt x="2833" y="620"/>
                  </a:lnTo>
                  <a:lnTo>
                    <a:pt x="2995" y="702"/>
                  </a:lnTo>
                  <a:lnTo>
                    <a:pt x="3145" y="787"/>
                  </a:lnTo>
                  <a:lnTo>
                    <a:pt x="3282" y="875"/>
                  </a:lnTo>
                  <a:lnTo>
                    <a:pt x="3406" y="966"/>
                  </a:lnTo>
                  <a:lnTo>
                    <a:pt x="3517" y="1058"/>
                  </a:lnTo>
                  <a:lnTo>
                    <a:pt x="3615" y="1152"/>
                  </a:lnTo>
                  <a:lnTo>
                    <a:pt x="3698" y="1247"/>
                  </a:lnTo>
                  <a:lnTo>
                    <a:pt x="3769" y="1344"/>
                  </a:lnTo>
                  <a:lnTo>
                    <a:pt x="3826" y="1440"/>
                  </a:lnTo>
                  <a:lnTo>
                    <a:pt x="3871" y="1535"/>
                  </a:lnTo>
                  <a:lnTo>
                    <a:pt x="3900" y="1632"/>
                  </a:lnTo>
                  <a:lnTo>
                    <a:pt x="3917" y="1727"/>
                  </a:lnTo>
                  <a:lnTo>
                    <a:pt x="3918" y="1819"/>
                  </a:lnTo>
                  <a:lnTo>
                    <a:pt x="3907" y="1912"/>
                  </a:lnTo>
                  <a:lnTo>
                    <a:pt x="3881" y="2002"/>
                  </a:lnTo>
                  <a:lnTo>
                    <a:pt x="3841" y="2089"/>
                  </a:lnTo>
                  <a:lnTo>
                    <a:pt x="3786" y="2174"/>
                  </a:lnTo>
                  <a:lnTo>
                    <a:pt x="3717" y="2255"/>
                  </a:lnTo>
                  <a:lnTo>
                    <a:pt x="3633" y="2333"/>
                  </a:lnTo>
                  <a:lnTo>
                    <a:pt x="3535" y="2406"/>
                  </a:lnTo>
                  <a:lnTo>
                    <a:pt x="3422" y="2475"/>
                  </a:lnTo>
                  <a:lnTo>
                    <a:pt x="3293" y="2539"/>
                  </a:lnTo>
                  <a:lnTo>
                    <a:pt x="3151" y="2598"/>
                  </a:lnTo>
                  <a:lnTo>
                    <a:pt x="2993" y="2651"/>
                  </a:lnTo>
                  <a:lnTo>
                    <a:pt x="2820" y="2697"/>
                  </a:lnTo>
                  <a:lnTo>
                    <a:pt x="2741" y="2713"/>
                  </a:lnTo>
                  <a:lnTo>
                    <a:pt x="2661" y="2723"/>
                  </a:lnTo>
                  <a:lnTo>
                    <a:pt x="2584" y="2730"/>
                  </a:lnTo>
                  <a:lnTo>
                    <a:pt x="2506" y="2733"/>
                  </a:lnTo>
                  <a:lnTo>
                    <a:pt x="2427" y="2732"/>
                  </a:lnTo>
                  <a:lnTo>
                    <a:pt x="2349" y="2727"/>
                  </a:lnTo>
                  <a:lnTo>
                    <a:pt x="2271" y="2719"/>
                  </a:lnTo>
                  <a:lnTo>
                    <a:pt x="2193" y="2706"/>
                  </a:lnTo>
                  <a:lnTo>
                    <a:pt x="2114" y="2690"/>
                  </a:lnTo>
                  <a:lnTo>
                    <a:pt x="2036" y="2671"/>
                  </a:lnTo>
                  <a:lnTo>
                    <a:pt x="1957" y="2648"/>
                  </a:lnTo>
                  <a:lnTo>
                    <a:pt x="1878" y="2621"/>
                  </a:lnTo>
                  <a:lnTo>
                    <a:pt x="1797" y="2592"/>
                  </a:lnTo>
                  <a:lnTo>
                    <a:pt x="1718" y="2557"/>
                  </a:lnTo>
                  <a:lnTo>
                    <a:pt x="1636" y="2521"/>
                  </a:lnTo>
                  <a:lnTo>
                    <a:pt x="1554" y="2480"/>
                  </a:lnTo>
                  <a:lnTo>
                    <a:pt x="1472" y="2436"/>
                  </a:lnTo>
                  <a:lnTo>
                    <a:pt x="1388" y="2389"/>
                  </a:lnTo>
                  <a:lnTo>
                    <a:pt x="1303" y="2338"/>
                  </a:lnTo>
                  <a:lnTo>
                    <a:pt x="1218" y="2285"/>
                  </a:lnTo>
                  <a:lnTo>
                    <a:pt x="1131" y="2229"/>
                  </a:lnTo>
                  <a:lnTo>
                    <a:pt x="1043" y="2168"/>
                  </a:lnTo>
                  <a:lnTo>
                    <a:pt x="953" y="2105"/>
                  </a:lnTo>
                  <a:lnTo>
                    <a:pt x="863" y="2038"/>
                  </a:lnTo>
                  <a:lnTo>
                    <a:pt x="771" y="1969"/>
                  </a:lnTo>
                  <a:lnTo>
                    <a:pt x="677" y="1897"/>
                  </a:lnTo>
                  <a:lnTo>
                    <a:pt x="582" y="1822"/>
                  </a:lnTo>
                  <a:lnTo>
                    <a:pt x="484" y="1743"/>
                  </a:lnTo>
                  <a:lnTo>
                    <a:pt x="386" y="1662"/>
                  </a:lnTo>
                  <a:lnTo>
                    <a:pt x="284" y="1579"/>
                  </a:lnTo>
                  <a:lnTo>
                    <a:pt x="182" y="1491"/>
                  </a:lnTo>
                  <a:lnTo>
                    <a:pt x="77" y="1401"/>
                  </a:lnTo>
                  <a:lnTo>
                    <a:pt x="95" y="1475"/>
                  </a:lnTo>
                  <a:lnTo>
                    <a:pt x="111" y="1547"/>
                  </a:lnTo>
                  <a:lnTo>
                    <a:pt x="127" y="1616"/>
                  </a:lnTo>
                  <a:lnTo>
                    <a:pt x="140" y="1687"/>
                  </a:lnTo>
                  <a:lnTo>
                    <a:pt x="151" y="1755"/>
                  </a:lnTo>
                  <a:lnTo>
                    <a:pt x="163" y="1822"/>
                  </a:lnTo>
                  <a:lnTo>
                    <a:pt x="172" y="1889"/>
                  </a:lnTo>
                  <a:lnTo>
                    <a:pt x="179" y="1953"/>
                  </a:lnTo>
                  <a:lnTo>
                    <a:pt x="185" y="2017"/>
                  </a:lnTo>
                  <a:lnTo>
                    <a:pt x="190" y="2080"/>
                  </a:lnTo>
                  <a:lnTo>
                    <a:pt x="193" y="2142"/>
                  </a:lnTo>
                  <a:lnTo>
                    <a:pt x="196" y="2203"/>
                  </a:lnTo>
                  <a:lnTo>
                    <a:pt x="196" y="2263"/>
                  </a:lnTo>
                  <a:lnTo>
                    <a:pt x="196" y="2322"/>
                  </a:lnTo>
                  <a:lnTo>
                    <a:pt x="195" y="2380"/>
                  </a:lnTo>
                  <a:lnTo>
                    <a:pt x="192" y="2438"/>
                  </a:lnTo>
                  <a:lnTo>
                    <a:pt x="187" y="2494"/>
                  </a:lnTo>
                  <a:lnTo>
                    <a:pt x="182" y="2549"/>
                  </a:lnTo>
                  <a:lnTo>
                    <a:pt x="176" y="2603"/>
                  </a:lnTo>
                  <a:lnTo>
                    <a:pt x="169" y="2657"/>
                  </a:lnTo>
                  <a:lnTo>
                    <a:pt x="160" y="2710"/>
                  </a:lnTo>
                  <a:lnTo>
                    <a:pt x="150" y="2762"/>
                  </a:lnTo>
                  <a:lnTo>
                    <a:pt x="138" y="2814"/>
                  </a:lnTo>
                  <a:lnTo>
                    <a:pt x="127" y="2864"/>
                  </a:lnTo>
                  <a:lnTo>
                    <a:pt x="115" y="2915"/>
                  </a:lnTo>
                  <a:lnTo>
                    <a:pt x="101" y="2964"/>
                  </a:lnTo>
                  <a:lnTo>
                    <a:pt x="87" y="3011"/>
                  </a:lnTo>
                  <a:lnTo>
                    <a:pt x="71" y="3060"/>
                  </a:lnTo>
                  <a:lnTo>
                    <a:pt x="55" y="3107"/>
                  </a:lnTo>
                  <a:lnTo>
                    <a:pt x="38" y="3153"/>
                  </a:lnTo>
                  <a:lnTo>
                    <a:pt x="19" y="3199"/>
                  </a:lnTo>
                  <a:lnTo>
                    <a:pt x="0" y="3245"/>
                  </a:lnTo>
                  <a:lnTo>
                    <a:pt x="137" y="3222"/>
                  </a:lnTo>
                  <a:lnTo>
                    <a:pt x="267" y="3205"/>
                  </a:lnTo>
                  <a:lnTo>
                    <a:pt x="392" y="3190"/>
                  </a:lnTo>
                  <a:lnTo>
                    <a:pt x="510" y="3180"/>
                  </a:lnTo>
                  <a:lnTo>
                    <a:pt x="625" y="3174"/>
                  </a:lnTo>
                  <a:lnTo>
                    <a:pt x="733" y="3171"/>
                  </a:lnTo>
                  <a:lnTo>
                    <a:pt x="838" y="3173"/>
                  </a:lnTo>
                  <a:lnTo>
                    <a:pt x="939" y="3177"/>
                  </a:lnTo>
                  <a:lnTo>
                    <a:pt x="1036" y="3183"/>
                  </a:lnTo>
                  <a:lnTo>
                    <a:pt x="1129" y="3193"/>
                  </a:lnTo>
                  <a:lnTo>
                    <a:pt x="1218" y="3206"/>
                  </a:lnTo>
                  <a:lnTo>
                    <a:pt x="1305" y="3220"/>
                  </a:lnTo>
                  <a:lnTo>
                    <a:pt x="1390" y="3236"/>
                  </a:lnTo>
                  <a:lnTo>
                    <a:pt x="1470" y="3256"/>
                  </a:lnTo>
                  <a:lnTo>
                    <a:pt x="1550" y="3277"/>
                  </a:lnTo>
                  <a:lnTo>
                    <a:pt x="1627" y="3298"/>
                  </a:lnTo>
                  <a:lnTo>
                    <a:pt x="1704" y="3321"/>
                  </a:lnTo>
                  <a:lnTo>
                    <a:pt x="1779" y="3346"/>
                  </a:lnTo>
                  <a:lnTo>
                    <a:pt x="1852" y="3372"/>
                  </a:lnTo>
                  <a:lnTo>
                    <a:pt x="1925" y="3399"/>
                  </a:lnTo>
                  <a:lnTo>
                    <a:pt x="2071" y="3452"/>
                  </a:lnTo>
                  <a:lnTo>
                    <a:pt x="2216" y="3507"/>
                  </a:lnTo>
                  <a:lnTo>
                    <a:pt x="2291" y="3535"/>
                  </a:lnTo>
                  <a:lnTo>
                    <a:pt x="2366" y="3562"/>
                  </a:lnTo>
                  <a:lnTo>
                    <a:pt x="2444" y="3588"/>
                  </a:lnTo>
                  <a:lnTo>
                    <a:pt x="2522" y="3612"/>
                  </a:lnTo>
                  <a:lnTo>
                    <a:pt x="2602" y="3637"/>
                  </a:lnTo>
                  <a:lnTo>
                    <a:pt x="2684" y="3660"/>
                  </a:lnTo>
                  <a:lnTo>
                    <a:pt x="2769" y="3682"/>
                  </a:lnTo>
                  <a:lnTo>
                    <a:pt x="2857" y="3702"/>
                  </a:lnTo>
                  <a:lnTo>
                    <a:pt x="2939" y="3722"/>
                  </a:lnTo>
                  <a:lnTo>
                    <a:pt x="3021" y="3739"/>
                  </a:lnTo>
                  <a:lnTo>
                    <a:pt x="3105" y="3754"/>
                  </a:lnTo>
                  <a:lnTo>
                    <a:pt x="3187" y="3767"/>
                  </a:lnTo>
                  <a:lnTo>
                    <a:pt x="3270" y="3777"/>
                  </a:lnTo>
                  <a:lnTo>
                    <a:pt x="3357" y="3785"/>
                  </a:lnTo>
                  <a:lnTo>
                    <a:pt x="3443" y="3791"/>
                  </a:lnTo>
                  <a:lnTo>
                    <a:pt x="3533" y="3795"/>
                  </a:lnTo>
                  <a:lnTo>
                    <a:pt x="3625" y="3797"/>
                  </a:lnTo>
                  <a:lnTo>
                    <a:pt x="3718" y="3797"/>
                  </a:lnTo>
                  <a:lnTo>
                    <a:pt x="3816" y="3795"/>
                  </a:lnTo>
                  <a:lnTo>
                    <a:pt x="3918" y="3791"/>
                  </a:lnTo>
                  <a:lnTo>
                    <a:pt x="4024" y="3784"/>
                  </a:lnTo>
                  <a:lnTo>
                    <a:pt x="4134" y="3775"/>
                  </a:lnTo>
                  <a:lnTo>
                    <a:pt x="4248" y="3765"/>
                  </a:lnTo>
                  <a:lnTo>
                    <a:pt x="4369" y="3752"/>
                  </a:lnTo>
                  <a:lnTo>
                    <a:pt x="4411" y="3751"/>
                  </a:lnTo>
                  <a:lnTo>
                    <a:pt x="4450" y="3749"/>
                  </a:lnTo>
                  <a:lnTo>
                    <a:pt x="4486" y="3749"/>
                  </a:lnTo>
                  <a:lnTo>
                    <a:pt x="4520" y="3751"/>
                  </a:lnTo>
                  <a:lnTo>
                    <a:pt x="4553" y="3755"/>
                  </a:lnTo>
                  <a:lnTo>
                    <a:pt x="4582" y="3759"/>
                  </a:lnTo>
                  <a:lnTo>
                    <a:pt x="4610" y="3765"/>
                  </a:lnTo>
                  <a:lnTo>
                    <a:pt x="4636" y="3771"/>
                  </a:lnTo>
                  <a:lnTo>
                    <a:pt x="4660" y="3780"/>
                  </a:lnTo>
                  <a:lnTo>
                    <a:pt x="4682" y="3788"/>
                  </a:lnTo>
                  <a:lnTo>
                    <a:pt x="4700" y="3798"/>
                  </a:lnTo>
                  <a:lnTo>
                    <a:pt x="4719" y="3810"/>
                  </a:lnTo>
                  <a:lnTo>
                    <a:pt x="4735" y="3821"/>
                  </a:lnTo>
                  <a:lnTo>
                    <a:pt x="4748" y="3834"/>
                  </a:lnTo>
                  <a:lnTo>
                    <a:pt x="4761" y="3849"/>
                  </a:lnTo>
                  <a:lnTo>
                    <a:pt x="4772" y="3863"/>
                  </a:lnTo>
                  <a:lnTo>
                    <a:pt x="4781" y="3879"/>
                  </a:lnTo>
                  <a:lnTo>
                    <a:pt x="4790" y="3896"/>
                  </a:lnTo>
                  <a:lnTo>
                    <a:pt x="4795" y="3914"/>
                  </a:lnTo>
                  <a:lnTo>
                    <a:pt x="4801" y="3931"/>
                  </a:lnTo>
                  <a:lnTo>
                    <a:pt x="4804" y="3950"/>
                  </a:lnTo>
                  <a:lnTo>
                    <a:pt x="4807" y="3968"/>
                  </a:lnTo>
                  <a:lnTo>
                    <a:pt x="4808" y="3989"/>
                  </a:lnTo>
                  <a:lnTo>
                    <a:pt x="4808" y="4009"/>
                  </a:lnTo>
                  <a:lnTo>
                    <a:pt x="4807" y="4029"/>
                  </a:lnTo>
                  <a:lnTo>
                    <a:pt x="4805" y="4051"/>
                  </a:lnTo>
                  <a:lnTo>
                    <a:pt x="4803" y="4072"/>
                  </a:lnTo>
                  <a:lnTo>
                    <a:pt x="4798" y="4094"/>
                  </a:lnTo>
                  <a:lnTo>
                    <a:pt x="4788" y="4139"/>
                  </a:lnTo>
                  <a:lnTo>
                    <a:pt x="4775" y="4185"/>
                  </a:lnTo>
                  <a:lnTo>
                    <a:pt x="4749" y="4262"/>
                  </a:lnTo>
                  <a:lnTo>
                    <a:pt x="4721" y="4340"/>
                  </a:lnTo>
                  <a:lnTo>
                    <a:pt x="4687" y="4415"/>
                  </a:lnTo>
                  <a:lnTo>
                    <a:pt x="4653" y="4489"/>
                  </a:lnTo>
                  <a:lnTo>
                    <a:pt x="4615" y="4562"/>
                  </a:lnTo>
                  <a:lnTo>
                    <a:pt x="4574" y="4634"/>
                  </a:lnTo>
                  <a:lnTo>
                    <a:pt x="4530" y="4704"/>
                  </a:lnTo>
                  <a:lnTo>
                    <a:pt x="4484" y="4773"/>
                  </a:lnTo>
                  <a:lnTo>
                    <a:pt x="4434" y="4839"/>
                  </a:lnTo>
                  <a:lnTo>
                    <a:pt x="4382" y="4905"/>
                  </a:lnTo>
                  <a:lnTo>
                    <a:pt x="4326" y="4969"/>
                  </a:lnTo>
                  <a:lnTo>
                    <a:pt x="4268" y="5032"/>
                  </a:lnTo>
                  <a:lnTo>
                    <a:pt x="4208" y="5093"/>
                  </a:lnTo>
                  <a:lnTo>
                    <a:pt x="4143" y="5152"/>
                  </a:lnTo>
                  <a:lnTo>
                    <a:pt x="4077" y="5209"/>
                  </a:lnTo>
                  <a:lnTo>
                    <a:pt x="4006" y="5266"/>
                  </a:lnTo>
                  <a:lnTo>
                    <a:pt x="3934" y="5319"/>
                  </a:lnTo>
                  <a:lnTo>
                    <a:pt x="3859" y="5371"/>
                  </a:lnTo>
                  <a:lnTo>
                    <a:pt x="3780" y="5421"/>
                  </a:lnTo>
                  <a:lnTo>
                    <a:pt x="3700" y="5470"/>
                  </a:lnTo>
                  <a:lnTo>
                    <a:pt x="3616" y="5516"/>
                  </a:lnTo>
                  <a:lnTo>
                    <a:pt x="3528" y="5561"/>
                  </a:lnTo>
                  <a:lnTo>
                    <a:pt x="3439" y="5603"/>
                  </a:lnTo>
                  <a:lnTo>
                    <a:pt x="3345" y="5643"/>
                  </a:lnTo>
                  <a:lnTo>
                    <a:pt x="3250" y="5682"/>
                  </a:lnTo>
                  <a:lnTo>
                    <a:pt x="3152" y="5718"/>
                  </a:lnTo>
                  <a:lnTo>
                    <a:pt x="3052" y="5751"/>
                  </a:lnTo>
                  <a:lnTo>
                    <a:pt x="2946" y="5783"/>
                  </a:lnTo>
                  <a:lnTo>
                    <a:pt x="2840" y="5813"/>
                  </a:lnTo>
                  <a:lnTo>
                    <a:pt x="2730" y="5841"/>
                  </a:lnTo>
                  <a:lnTo>
                    <a:pt x="2618" y="5865"/>
                  </a:lnTo>
                  <a:lnTo>
                    <a:pt x="2503" y="5888"/>
                  </a:lnTo>
                  <a:lnTo>
                    <a:pt x="2635" y="5921"/>
                  </a:lnTo>
                  <a:lnTo>
                    <a:pt x="2772" y="5949"/>
                  </a:lnTo>
                  <a:lnTo>
                    <a:pt x="2913" y="5970"/>
                  </a:lnTo>
                  <a:lnTo>
                    <a:pt x="3059" y="5986"/>
                  </a:lnTo>
                  <a:lnTo>
                    <a:pt x="3206" y="5995"/>
                  </a:lnTo>
                  <a:lnTo>
                    <a:pt x="3355" y="5998"/>
                  </a:lnTo>
                  <a:lnTo>
                    <a:pt x="3507" y="5994"/>
                  </a:lnTo>
                  <a:lnTo>
                    <a:pt x="3658" y="5982"/>
                  </a:lnTo>
                  <a:lnTo>
                    <a:pt x="3810" y="5965"/>
                  </a:lnTo>
                  <a:lnTo>
                    <a:pt x="3963" y="5940"/>
                  </a:lnTo>
                  <a:lnTo>
                    <a:pt x="4114" y="5908"/>
                  </a:lnTo>
                  <a:lnTo>
                    <a:pt x="4264" y="5870"/>
                  </a:lnTo>
                  <a:lnTo>
                    <a:pt x="4412" y="5822"/>
                  </a:lnTo>
                  <a:lnTo>
                    <a:pt x="4558" y="5767"/>
                  </a:lnTo>
                  <a:lnTo>
                    <a:pt x="4700" y="5705"/>
                  </a:lnTo>
                  <a:lnTo>
                    <a:pt x="4840" y="5636"/>
                  </a:lnTo>
                  <a:lnTo>
                    <a:pt x="4974" y="5558"/>
                  </a:lnTo>
                  <a:lnTo>
                    <a:pt x="5104" y="5472"/>
                  </a:lnTo>
                  <a:lnTo>
                    <a:pt x="5227" y="5377"/>
                  </a:lnTo>
                  <a:lnTo>
                    <a:pt x="5345" y="5274"/>
                  </a:lnTo>
                  <a:lnTo>
                    <a:pt x="5458" y="5162"/>
                  </a:lnTo>
                  <a:lnTo>
                    <a:pt x="5561" y="5041"/>
                  </a:lnTo>
                  <a:lnTo>
                    <a:pt x="5659" y="4913"/>
                  </a:lnTo>
                  <a:lnTo>
                    <a:pt x="5747" y="4773"/>
                  </a:lnTo>
                  <a:lnTo>
                    <a:pt x="5826" y="4626"/>
                  </a:lnTo>
                  <a:lnTo>
                    <a:pt x="5897" y="4469"/>
                  </a:lnTo>
                  <a:lnTo>
                    <a:pt x="5956" y="4301"/>
                  </a:lnTo>
                  <a:lnTo>
                    <a:pt x="6005" y="4126"/>
                  </a:lnTo>
                  <a:lnTo>
                    <a:pt x="6042" y="3940"/>
                  </a:lnTo>
                  <a:lnTo>
                    <a:pt x="6068" y="3744"/>
                  </a:lnTo>
                  <a:lnTo>
                    <a:pt x="6083" y="3537"/>
                  </a:lnTo>
                  <a:lnTo>
                    <a:pt x="6083" y="3321"/>
                  </a:lnTo>
                  <a:lnTo>
                    <a:pt x="6166" y="3301"/>
                  </a:lnTo>
                  <a:lnTo>
                    <a:pt x="6248" y="3277"/>
                  </a:lnTo>
                  <a:lnTo>
                    <a:pt x="6329" y="3246"/>
                  </a:lnTo>
                  <a:lnTo>
                    <a:pt x="6408" y="3212"/>
                  </a:lnTo>
                  <a:lnTo>
                    <a:pt x="6485" y="3174"/>
                  </a:lnTo>
                  <a:lnTo>
                    <a:pt x="6559" y="3131"/>
                  </a:lnTo>
                  <a:lnTo>
                    <a:pt x="6631" y="3086"/>
                  </a:lnTo>
                  <a:lnTo>
                    <a:pt x="6701" y="3036"/>
                  </a:lnTo>
                  <a:lnTo>
                    <a:pt x="6768" y="2984"/>
                  </a:lnTo>
                  <a:lnTo>
                    <a:pt x="6832" y="2928"/>
                  </a:lnTo>
                  <a:lnTo>
                    <a:pt x="6893" y="2870"/>
                  </a:lnTo>
                  <a:lnTo>
                    <a:pt x="6953" y="2810"/>
                  </a:lnTo>
                  <a:lnTo>
                    <a:pt x="7009" y="2748"/>
                  </a:lnTo>
                  <a:lnTo>
                    <a:pt x="7061" y="2684"/>
                  </a:lnTo>
                  <a:lnTo>
                    <a:pt x="7111" y="2618"/>
                  </a:lnTo>
                  <a:lnTo>
                    <a:pt x="7156" y="2552"/>
                  </a:lnTo>
                  <a:lnTo>
                    <a:pt x="7199" y="2484"/>
                  </a:lnTo>
                  <a:lnTo>
                    <a:pt x="7236" y="2416"/>
                  </a:lnTo>
                  <a:lnTo>
                    <a:pt x="7272" y="2347"/>
                  </a:lnTo>
                  <a:lnTo>
                    <a:pt x="7302" y="2279"/>
                  </a:lnTo>
                  <a:lnTo>
                    <a:pt x="7328" y="2211"/>
                  </a:lnTo>
                  <a:lnTo>
                    <a:pt x="7351" y="2144"/>
                  </a:lnTo>
                  <a:lnTo>
                    <a:pt x="7370" y="2076"/>
                  </a:lnTo>
                  <a:lnTo>
                    <a:pt x="7383" y="2010"/>
                  </a:lnTo>
                  <a:lnTo>
                    <a:pt x="7392" y="1945"/>
                  </a:lnTo>
                  <a:lnTo>
                    <a:pt x="7396" y="1883"/>
                  </a:lnTo>
                  <a:lnTo>
                    <a:pt x="7396" y="1821"/>
                  </a:lnTo>
                  <a:lnTo>
                    <a:pt x="7390" y="1762"/>
                  </a:lnTo>
                  <a:lnTo>
                    <a:pt x="7379" y="1706"/>
                  </a:lnTo>
                  <a:lnTo>
                    <a:pt x="7363" y="1652"/>
                  </a:lnTo>
                  <a:lnTo>
                    <a:pt x="7341" y="1602"/>
                  </a:lnTo>
                  <a:lnTo>
                    <a:pt x="7315" y="1554"/>
                  </a:lnTo>
                  <a:lnTo>
                    <a:pt x="7297" y="1535"/>
                  </a:lnTo>
                  <a:lnTo>
                    <a:pt x="7279" y="1517"/>
                  </a:lnTo>
                  <a:lnTo>
                    <a:pt x="7261" y="1501"/>
                  </a:lnTo>
                  <a:lnTo>
                    <a:pt x="7242" y="1486"/>
                  </a:lnTo>
                  <a:lnTo>
                    <a:pt x="7222" y="1473"/>
                  </a:lnTo>
                  <a:lnTo>
                    <a:pt x="7202" y="1463"/>
                  </a:lnTo>
                  <a:lnTo>
                    <a:pt x="7180" y="1453"/>
                  </a:lnTo>
                  <a:lnTo>
                    <a:pt x="7157" y="1446"/>
                  </a:lnTo>
                  <a:lnTo>
                    <a:pt x="7134" y="1440"/>
                  </a:lnTo>
                  <a:lnTo>
                    <a:pt x="7108" y="1436"/>
                  </a:lnTo>
                  <a:lnTo>
                    <a:pt x="7082" y="1435"/>
                  </a:lnTo>
                  <a:lnTo>
                    <a:pt x="7055" y="1435"/>
                  </a:lnTo>
                  <a:lnTo>
                    <a:pt x="7025" y="1436"/>
                  </a:lnTo>
                  <a:lnTo>
                    <a:pt x="6994" y="1440"/>
                  </a:lnTo>
                  <a:lnTo>
                    <a:pt x="6961" y="1446"/>
                  </a:lnTo>
                  <a:lnTo>
                    <a:pt x="6927" y="1453"/>
                  </a:lnTo>
                  <a:lnTo>
                    <a:pt x="6889" y="1463"/>
                  </a:lnTo>
                  <a:lnTo>
                    <a:pt x="6850" y="1476"/>
                  </a:lnTo>
                  <a:lnTo>
                    <a:pt x="6809" y="1491"/>
                  </a:lnTo>
                  <a:lnTo>
                    <a:pt x="6765" y="1508"/>
                  </a:lnTo>
                  <a:lnTo>
                    <a:pt x="6719" y="1527"/>
                  </a:lnTo>
                  <a:lnTo>
                    <a:pt x="6670" y="1548"/>
                  </a:lnTo>
                  <a:lnTo>
                    <a:pt x="6620" y="1572"/>
                  </a:lnTo>
                  <a:lnTo>
                    <a:pt x="6565" y="1597"/>
                  </a:lnTo>
                  <a:lnTo>
                    <a:pt x="6509" y="1626"/>
                  </a:lnTo>
                  <a:lnTo>
                    <a:pt x="6449" y="1658"/>
                  </a:lnTo>
                  <a:lnTo>
                    <a:pt x="6385" y="1691"/>
                  </a:lnTo>
                  <a:lnTo>
                    <a:pt x="6319" y="1727"/>
                  </a:lnTo>
                  <a:lnTo>
                    <a:pt x="6176" y="1806"/>
                  </a:lnTo>
                  <a:lnTo>
                    <a:pt x="6019" y="1897"/>
                  </a:lnTo>
                  <a:close/>
                </a:path>
              </a:pathLst>
            </a:custGeom>
            <a:solidFill>
              <a:srgbClr val="3734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5" name="Google Shape;25;p7"/>
            <p:cNvSpPr/>
            <p:nvPr/>
          </p:nvSpPr>
          <p:spPr>
            <a:xfrm>
              <a:off x="357" y="1904"/>
              <a:ext cx="326" cy="200"/>
            </a:xfrm>
            <a:custGeom>
              <a:avLst/>
              <a:gdLst/>
              <a:ahLst/>
              <a:cxnLst/>
              <a:rect l="l" t="t" r="r" b="b"/>
              <a:pathLst>
                <a:path w="977" h="600" extrusionOk="0">
                  <a:moveTo>
                    <a:pt x="977" y="600"/>
                  </a:moveTo>
                  <a:lnTo>
                    <a:pt x="851" y="536"/>
                  </a:lnTo>
                  <a:lnTo>
                    <a:pt x="725" y="470"/>
                  </a:lnTo>
                  <a:lnTo>
                    <a:pt x="663" y="437"/>
                  </a:lnTo>
                  <a:lnTo>
                    <a:pt x="599" y="404"/>
                  </a:lnTo>
                  <a:lnTo>
                    <a:pt x="537" y="369"/>
                  </a:lnTo>
                  <a:lnTo>
                    <a:pt x="476" y="334"/>
                  </a:lnTo>
                  <a:lnTo>
                    <a:pt x="414" y="297"/>
                  </a:lnTo>
                  <a:lnTo>
                    <a:pt x="353" y="259"/>
                  </a:lnTo>
                  <a:lnTo>
                    <a:pt x="293" y="221"/>
                  </a:lnTo>
                  <a:lnTo>
                    <a:pt x="234" y="180"/>
                  </a:lnTo>
                  <a:lnTo>
                    <a:pt x="173" y="138"/>
                  </a:lnTo>
                  <a:lnTo>
                    <a:pt x="116" y="94"/>
                  </a:lnTo>
                  <a:lnTo>
                    <a:pt x="58" y="49"/>
                  </a:lnTo>
                  <a:lnTo>
                    <a:pt x="0" y="0"/>
                  </a:lnTo>
                  <a:lnTo>
                    <a:pt x="5" y="33"/>
                  </a:lnTo>
                  <a:lnTo>
                    <a:pt x="8" y="65"/>
                  </a:lnTo>
                  <a:lnTo>
                    <a:pt x="9" y="97"/>
                  </a:lnTo>
                  <a:lnTo>
                    <a:pt x="10" y="127"/>
                  </a:lnTo>
                  <a:lnTo>
                    <a:pt x="12" y="156"/>
                  </a:lnTo>
                  <a:lnTo>
                    <a:pt x="13" y="185"/>
                  </a:lnTo>
                  <a:lnTo>
                    <a:pt x="13" y="213"/>
                  </a:lnTo>
                  <a:lnTo>
                    <a:pt x="15" y="239"/>
                  </a:lnTo>
                  <a:lnTo>
                    <a:pt x="71" y="267"/>
                  </a:lnTo>
                  <a:lnTo>
                    <a:pt x="129" y="294"/>
                  </a:lnTo>
                  <a:lnTo>
                    <a:pt x="188" y="320"/>
                  </a:lnTo>
                  <a:lnTo>
                    <a:pt x="247" y="345"/>
                  </a:lnTo>
                  <a:lnTo>
                    <a:pt x="306" y="368"/>
                  </a:lnTo>
                  <a:lnTo>
                    <a:pt x="365" y="392"/>
                  </a:lnTo>
                  <a:lnTo>
                    <a:pt x="425" y="414"/>
                  </a:lnTo>
                  <a:lnTo>
                    <a:pt x="486" y="437"/>
                  </a:lnTo>
                  <a:lnTo>
                    <a:pt x="608" y="480"/>
                  </a:lnTo>
                  <a:lnTo>
                    <a:pt x="730" y="520"/>
                  </a:lnTo>
                  <a:lnTo>
                    <a:pt x="853" y="561"/>
                  </a:lnTo>
                  <a:lnTo>
                    <a:pt x="977" y="600"/>
                  </a:lnTo>
                  <a:close/>
                </a:path>
              </a:pathLst>
            </a:custGeom>
            <a:solidFill>
              <a:srgbClr val="3734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6" name="Google Shape;26;p7"/>
            <p:cNvSpPr/>
            <p:nvPr/>
          </p:nvSpPr>
          <p:spPr>
            <a:xfrm>
              <a:off x="352" y="2063"/>
              <a:ext cx="429" cy="170"/>
            </a:xfrm>
            <a:custGeom>
              <a:avLst/>
              <a:gdLst/>
              <a:ahLst/>
              <a:cxnLst/>
              <a:rect l="l" t="t" r="r" b="b"/>
              <a:pathLst>
                <a:path w="1287" h="508" extrusionOk="0">
                  <a:moveTo>
                    <a:pt x="1287" y="508"/>
                  </a:moveTo>
                  <a:lnTo>
                    <a:pt x="1208" y="482"/>
                  </a:lnTo>
                  <a:lnTo>
                    <a:pt x="1127" y="455"/>
                  </a:lnTo>
                  <a:lnTo>
                    <a:pt x="1046" y="429"/>
                  </a:lnTo>
                  <a:lnTo>
                    <a:pt x="966" y="402"/>
                  </a:lnTo>
                  <a:lnTo>
                    <a:pt x="887" y="373"/>
                  </a:lnTo>
                  <a:lnTo>
                    <a:pt x="806" y="344"/>
                  </a:lnTo>
                  <a:lnTo>
                    <a:pt x="727" y="314"/>
                  </a:lnTo>
                  <a:lnTo>
                    <a:pt x="646" y="284"/>
                  </a:lnTo>
                  <a:lnTo>
                    <a:pt x="567" y="252"/>
                  </a:lnTo>
                  <a:lnTo>
                    <a:pt x="488" y="220"/>
                  </a:lnTo>
                  <a:lnTo>
                    <a:pt x="410" y="186"/>
                  </a:lnTo>
                  <a:lnTo>
                    <a:pt x="332" y="151"/>
                  </a:lnTo>
                  <a:lnTo>
                    <a:pt x="254" y="115"/>
                  </a:lnTo>
                  <a:lnTo>
                    <a:pt x="178" y="79"/>
                  </a:lnTo>
                  <a:lnTo>
                    <a:pt x="102" y="40"/>
                  </a:lnTo>
                  <a:lnTo>
                    <a:pt x="25" y="0"/>
                  </a:lnTo>
                  <a:lnTo>
                    <a:pt x="23" y="28"/>
                  </a:lnTo>
                  <a:lnTo>
                    <a:pt x="21" y="57"/>
                  </a:lnTo>
                  <a:lnTo>
                    <a:pt x="18" y="86"/>
                  </a:lnTo>
                  <a:lnTo>
                    <a:pt x="15" y="116"/>
                  </a:lnTo>
                  <a:lnTo>
                    <a:pt x="14" y="147"/>
                  </a:lnTo>
                  <a:lnTo>
                    <a:pt x="10" y="177"/>
                  </a:lnTo>
                  <a:lnTo>
                    <a:pt x="5" y="209"/>
                  </a:lnTo>
                  <a:lnTo>
                    <a:pt x="0" y="239"/>
                  </a:lnTo>
                  <a:lnTo>
                    <a:pt x="79" y="260"/>
                  </a:lnTo>
                  <a:lnTo>
                    <a:pt x="159" y="279"/>
                  </a:lnTo>
                  <a:lnTo>
                    <a:pt x="239" y="299"/>
                  </a:lnTo>
                  <a:lnTo>
                    <a:pt x="319" y="318"/>
                  </a:lnTo>
                  <a:lnTo>
                    <a:pt x="398" y="335"/>
                  </a:lnTo>
                  <a:lnTo>
                    <a:pt x="479" y="353"/>
                  </a:lnTo>
                  <a:lnTo>
                    <a:pt x="560" y="370"/>
                  </a:lnTo>
                  <a:lnTo>
                    <a:pt x="640" y="387"/>
                  </a:lnTo>
                  <a:lnTo>
                    <a:pt x="721" y="403"/>
                  </a:lnTo>
                  <a:lnTo>
                    <a:pt x="802" y="419"/>
                  </a:lnTo>
                  <a:lnTo>
                    <a:pt x="882" y="435"/>
                  </a:lnTo>
                  <a:lnTo>
                    <a:pt x="963" y="449"/>
                  </a:lnTo>
                  <a:lnTo>
                    <a:pt x="1044" y="465"/>
                  </a:lnTo>
                  <a:lnTo>
                    <a:pt x="1126" y="480"/>
                  </a:lnTo>
                  <a:lnTo>
                    <a:pt x="1206" y="494"/>
                  </a:lnTo>
                  <a:lnTo>
                    <a:pt x="1287" y="508"/>
                  </a:lnTo>
                  <a:close/>
                </a:path>
              </a:pathLst>
            </a:custGeom>
            <a:solidFill>
              <a:srgbClr val="3734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7" name="Google Shape;27;p7"/>
            <p:cNvSpPr/>
            <p:nvPr/>
          </p:nvSpPr>
          <p:spPr>
            <a:xfrm>
              <a:off x="2621" y="1822"/>
              <a:ext cx="53" cy="53"/>
            </a:xfrm>
            <a:custGeom>
              <a:avLst/>
              <a:gdLst/>
              <a:ahLst/>
              <a:cxnLst/>
              <a:rect l="l" t="t" r="r" b="b"/>
              <a:pathLst>
                <a:path w="157" h="158" extrusionOk="0">
                  <a:moveTo>
                    <a:pt x="79" y="0"/>
                  </a:moveTo>
                  <a:lnTo>
                    <a:pt x="86" y="0"/>
                  </a:lnTo>
                  <a:lnTo>
                    <a:pt x="95" y="2"/>
                  </a:lnTo>
                  <a:lnTo>
                    <a:pt x="102" y="3"/>
                  </a:lnTo>
                  <a:lnTo>
                    <a:pt x="109" y="6"/>
                  </a:lnTo>
                  <a:lnTo>
                    <a:pt x="122" y="13"/>
                  </a:lnTo>
                  <a:lnTo>
                    <a:pt x="134" y="24"/>
                  </a:lnTo>
                  <a:lnTo>
                    <a:pt x="144" y="35"/>
                  </a:lnTo>
                  <a:lnTo>
                    <a:pt x="151" y="48"/>
                  </a:lnTo>
                  <a:lnTo>
                    <a:pt x="154" y="55"/>
                  </a:lnTo>
                  <a:lnTo>
                    <a:pt x="155" y="62"/>
                  </a:lnTo>
                  <a:lnTo>
                    <a:pt x="157" y="71"/>
                  </a:lnTo>
                  <a:lnTo>
                    <a:pt x="157" y="78"/>
                  </a:lnTo>
                  <a:lnTo>
                    <a:pt x="157" y="87"/>
                  </a:lnTo>
                  <a:lnTo>
                    <a:pt x="155" y="94"/>
                  </a:lnTo>
                  <a:lnTo>
                    <a:pt x="154" y="101"/>
                  </a:lnTo>
                  <a:lnTo>
                    <a:pt x="151" y="109"/>
                  </a:lnTo>
                  <a:lnTo>
                    <a:pt x="144" y="123"/>
                  </a:lnTo>
                  <a:lnTo>
                    <a:pt x="134" y="135"/>
                  </a:lnTo>
                  <a:lnTo>
                    <a:pt x="122" y="143"/>
                  </a:lnTo>
                  <a:lnTo>
                    <a:pt x="109" y="150"/>
                  </a:lnTo>
                  <a:lnTo>
                    <a:pt x="102" y="153"/>
                  </a:lnTo>
                  <a:lnTo>
                    <a:pt x="95" y="156"/>
                  </a:lnTo>
                  <a:lnTo>
                    <a:pt x="86" y="156"/>
                  </a:lnTo>
                  <a:lnTo>
                    <a:pt x="79" y="158"/>
                  </a:lnTo>
                  <a:lnTo>
                    <a:pt x="70" y="156"/>
                  </a:lnTo>
                  <a:lnTo>
                    <a:pt x="63" y="156"/>
                  </a:lnTo>
                  <a:lnTo>
                    <a:pt x="56" y="153"/>
                  </a:lnTo>
                  <a:lnTo>
                    <a:pt x="49" y="150"/>
                  </a:lnTo>
                  <a:lnTo>
                    <a:pt x="34" y="143"/>
                  </a:lnTo>
                  <a:lnTo>
                    <a:pt x="23" y="135"/>
                  </a:lnTo>
                  <a:lnTo>
                    <a:pt x="14" y="123"/>
                  </a:lnTo>
                  <a:lnTo>
                    <a:pt x="7" y="109"/>
                  </a:lnTo>
                  <a:lnTo>
                    <a:pt x="4" y="101"/>
                  </a:lnTo>
                  <a:lnTo>
                    <a:pt x="1" y="94"/>
                  </a:lnTo>
                  <a:lnTo>
                    <a:pt x="1" y="87"/>
                  </a:lnTo>
                  <a:lnTo>
                    <a:pt x="0" y="78"/>
                  </a:lnTo>
                  <a:lnTo>
                    <a:pt x="1" y="71"/>
                  </a:lnTo>
                  <a:lnTo>
                    <a:pt x="1" y="62"/>
                  </a:lnTo>
                  <a:lnTo>
                    <a:pt x="4" y="55"/>
                  </a:lnTo>
                  <a:lnTo>
                    <a:pt x="7" y="48"/>
                  </a:lnTo>
                  <a:lnTo>
                    <a:pt x="14" y="35"/>
                  </a:lnTo>
                  <a:lnTo>
                    <a:pt x="23" y="24"/>
                  </a:lnTo>
                  <a:lnTo>
                    <a:pt x="34" y="13"/>
                  </a:lnTo>
                  <a:lnTo>
                    <a:pt x="49" y="6"/>
                  </a:lnTo>
                  <a:lnTo>
                    <a:pt x="56" y="3"/>
                  </a:lnTo>
                  <a:lnTo>
                    <a:pt x="63" y="2"/>
                  </a:lnTo>
                  <a:lnTo>
                    <a:pt x="70" y="0"/>
                  </a:lnTo>
                  <a:lnTo>
                    <a:pt x="79" y="0"/>
                  </a:lnTo>
                  <a:close/>
                </a:path>
              </a:pathLst>
            </a:custGeom>
            <a:solidFill>
              <a:srgbClr val="3734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8" name="Google Shape;28;p7"/>
            <p:cNvSpPr/>
            <p:nvPr/>
          </p:nvSpPr>
          <p:spPr>
            <a:xfrm>
              <a:off x="2613" y="1624"/>
              <a:ext cx="142" cy="191"/>
            </a:xfrm>
            <a:custGeom>
              <a:avLst/>
              <a:gdLst/>
              <a:ahLst/>
              <a:cxnLst/>
              <a:rect l="l" t="t" r="r" b="b"/>
              <a:pathLst>
                <a:path w="425" h="573" extrusionOk="0">
                  <a:moveTo>
                    <a:pt x="160" y="573"/>
                  </a:moveTo>
                  <a:lnTo>
                    <a:pt x="139" y="526"/>
                  </a:lnTo>
                  <a:lnTo>
                    <a:pt x="118" y="481"/>
                  </a:lnTo>
                  <a:lnTo>
                    <a:pt x="100" y="439"/>
                  </a:lnTo>
                  <a:lnTo>
                    <a:pt x="80" y="398"/>
                  </a:lnTo>
                  <a:lnTo>
                    <a:pt x="59" y="357"/>
                  </a:lnTo>
                  <a:lnTo>
                    <a:pt x="41" y="315"/>
                  </a:lnTo>
                  <a:lnTo>
                    <a:pt x="21" y="271"/>
                  </a:lnTo>
                  <a:lnTo>
                    <a:pt x="0" y="223"/>
                  </a:lnTo>
                  <a:lnTo>
                    <a:pt x="25" y="202"/>
                  </a:lnTo>
                  <a:lnTo>
                    <a:pt x="49" y="181"/>
                  </a:lnTo>
                  <a:lnTo>
                    <a:pt x="75" y="163"/>
                  </a:lnTo>
                  <a:lnTo>
                    <a:pt x="100" y="145"/>
                  </a:lnTo>
                  <a:lnTo>
                    <a:pt x="126" y="128"/>
                  </a:lnTo>
                  <a:lnTo>
                    <a:pt x="153" y="112"/>
                  </a:lnTo>
                  <a:lnTo>
                    <a:pt x="179" y="98"/>
                  </a:lnTo>
                  <a:lnTo>
                    <a:pt x="206" y="83"/>
                  </a:lnTo>
                  <a:lnTo>
                    <a:pt x="232" y="70"/>
                  </a:lnTo>
                  <a:lnTo>
                    <a:pt x="260" y="59"/>
                  </a:lnTo>
                  <a:lnTo>
                    <a:pt x="287" y="47"/>
                  </a:lnTo>
                  <a:lnTo>
                    <a:pt x="314" y="37"/>
                  </a:lnTo>
                  <a:lnTo>
                    <a:pt x="369" y="17"/>
                  </a:lnTo>
                  <a:lnTo>
                    <a:pt x="425" y="0"/>
                  </a:lnTo>
                  <a:lnTo>
                    <a:pt x="425" y="26"/>
                  </a:lnTo>
                  <a:lnTo>
                    <a:pt x="425" y="50"/>
                  </a:lnTo>
                  <a:lnTo>
                    <a:pt x="424" y="73"/>
                  </a:lnTo>
                  <a:lnTo>
                    <a:pt x="421" y="96"/>
                  </a:lnTo>
                  <a:lnTo>
                    <a:pt x="418" y="119"/>
                  </a:lnTo>
                  <a:lnTo>
                    <a:pt x="415" y="141"/>
                  </a:lnTo>
                  <a:lnTo>
                    <a:pt x="411" y="161"/>
                  </a:lnTo>
                  <a:lnTo>
                    <a:pt x="406" y="181"/>
                  </a:lnTo>
                  <a:lnTo>
                    <a:pt x="395" y="220"/>
                  </a:lnTo>
                  <a:lnTo>
                    <a:pt x="382" y="258"/>
                  </a:lnTo>
                  <a:lnTo>
                    <a:pt x="366" y="292"/>
                  </a:lnTo>
                  <a:lnTo>
                    <a:pt x="349" y="325"/>
                  </a:lnTo>
                  <a:lnTo>
                    <a:pt x="330" y="359"/>
                  </a:lnTo>
                  <a:lnTo>
                    <a:pt x="309" y="389"/>
                  </a:lnTo>
                  <a:lnTo>
                    <a:pt x="287" y="421"/>
                  </a:lnTo>
                  <a:lnTo>
                    <a:pt x="264" y="451"/>
                  </a:lnTo>
                  <a:lnTo>
                    <a:pt x="213" y="511"/>
                  </a:lnTo>
                  <a:lnTo>
                    <a:pt x="160" y="573"/>
                  </a:lnTo>
                  <a:close/>
                </a:path>
              </a:pathLst>
            </a:custGeom>
            <a:solidFill>
              <a:srgbClr val="A3B1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9" name="Google Shape;29;p7"/>
            <p:cNvSpPr/>
            <p:nvPr/>
          </p:nvSpPr>
          <p:spPr>
            <a:xfrm>
              <a:off x="666" y="1262"/>
              <a:ext cx="1034" cy="828"/>
            </a:xfrm>
            <a:custGeom>
              <a:avLst/>
              <a:gdLst/>
              <a:ahLst/>
              <a:cxnLst/>
              <a:rect l="l" t="t" r="r" b="b"/>
              <a:pathLst>
                <a:path w="3103" h="2485" extrusionOk="0">
                  <a:moveTo>
                    <a:pt x="779" y="21"/>
                  </a:moveTo>
                  <a:lnTo>
                    <a:pt x="683" y="18"/>
                  </a:lnTo>
                  <a:lnTo>
                    <a:pt x="585" y="15"/>
                  </a:lnTo>
                  <a:lnTo>
                    <a:pt x="487" y="12"/>
                  </a:lnTo>
                  <a:lnTo>
                    <a:pt x="391" y="11"/>
                  </a:lnTo>
                  <a:lnTo>
                    <a:pt x="293" y="8"/>
                  </a:lnTo>
                  <a:lnTo>
                    <a:pt x="195" y="5"/>
                  </a:lnTo>
                  <a:lnTo>
                    <a:pt x="98" y="3"/>
                  </a:lnTo>
                  <a:lnTo>
                    <a:pt x="0" y="0"/>
                  </a:lnTo>
                  <a:lnTo>
                    <a:pt x="162" y="35"/>
                  </a:lnTo>
                  <a:lnTo>
                    <a:pt x="319" y="75"/>
                  </a:lnTo>
                  <a:lnTo>
                    <a:pt x="473" y="119"/>
                  </a:lnTo>
                  <a:lnTo>
                    <a:pt x="624" y="166"/>
                  </a:lnTo>
                  <a:lnTo>
                    <a:pt x="769" y="218"/>
                  </a:lnTo>
                  <a:lnTo>
                    <a:pt x="912" y="274"/>
                  </a:lnTo>
                  <a:lnTo>
                    <a:pt x="1049" y="333"/>
                  </a:lnTo>
                  <a:lnTo>
                    <a:pt x="1180" y="395"/>
                  </a:lnTo>
                  <a:lnTo>
                    <a:pt x="1306" y="462"/>
                  </a:lnTo>
                  <a:lnTo>
                    <a:pt x="1426" y="531"/>
                  </a:lnTo>
                  <a:lnTo>
                    <a:pt x="1540" y="601"/>
                  </a:lnTo>
                  <a:lnTo>
                    <a:pt x="1646" y="676"/>
                  </a:lnTo>
                  <a:lnTo>
                    <a:pt x="1747" y="753"/>
                  </a:lnTo>
                  <a:lnTo>
                    <a:pt x="1839" y="832"/>
                  </a:lnTo>
                  <a:lnTo>
                    <a:pt x="1924" y="914"/>
                  </a:lnTo>
                  <a:lnTo>
                    <a:pt x="2000" y="998"/>
                  </a:lnTo>
                  <a:lnTo>
                    <a:pt x="2070" y="1084"/>
                  </a:lnTo>
                  <a:lnTo>
                    <a:pt x="2129" y="1171"/>
                  </a:lnTo>
                  <a:lnTo>
                    <a:pt x="2179" y="1260"/>
                  </a:lnTo>
                  <a:lnTo>
                    <a:pt x="2219" y="1351"/>
                  </a:lnTo>
                  <a:lnTo>
                    <a:pt x="2251" y="1442"/>
                  </a:lnTo>
                  <a:lnTo>
                    <a:pt x="2271" y="1534"/>
                  </a:lnTo>
                  <a:lnTo>
                    <a:pt x="2281" y="1628"/>
                  </a:lnTo>
                  <a:lnTo>
                    <a:pt x="2280" y="1723"/>
                  </a:lnTo>
                  <a:lnTo>
                    <a:pt x="2268" y="1818"/>
                  </a:lnTo>
                  <a:lnTo>
                    <a:pt x="2244" y="1913"/>
                  </a:lnTo>
                  <a:lnTo>
                    <a:pt x="2208" y="2008"/>
                  </a:lnTo>
                  <a:lnTo>
                    <a:pt x="2159" y="2105"/>
                  </a:lnTo>
                  <a:lnTo>
                    <a:pt x="2098" y="2200"/>
                  </a:lnTo>
                  <a:lnTo>
                    <a:pt x="2023" y="2296"/>
                  </a:lnTo>
                  <a:lnTo>
                    <a:pt x="1936" y="2392"/>
                  </a:lnTo>
                  <a:lnTo>
                    <a:pt x="1833" y="2485"/>
                  </a:lnTo>
                  <a:lnTo>
                    <a:pt x="3103" y="1965"/>
                  </a:lnTo>
                  <a:lnTo>
                    <a:pt x="2659" y="554"/>
                  </a:lnTo>
                  <a:lnTo>
                    <a:pt x="779" y="21"/>
                  </a:lnTo>
                  <a:close/>
                </a:path>
              </a:pathLst>
            </a:custGeom>
            <a:solidFill>
              <a:srgbClr val="A3B1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30" name="Google Shape;30;p7"/>
            <p:cNvSpPr/>
            <p:nvPr/>
          </p:nvSpPr>
          <p:spPr>
            <a:xfrm>
              <a:off x="2068" y="1713"/>
              <a:ext cx="632" cy="746"/>
            </a:xfrm>
            <a:custGeom>
              <a:avLst/>
              <a:gdLst/>
              <a:ahLst/>
              <a:cxnLst/>
              <a:rect l="l" t="t" r="r" b="b"/>
              <a:pathLst>
                <a:path w="1894" h="2237" extrusionOk="0">
                  <a:moveTo>
                    <a:pt x="0" y="1652"/>
                  </a:moveTo>
                  <a:lnTo>
                    <a:pt x="108" y="1548"/>
                  </a:lnTo>
                  <a:lnTo>
                    <a:pt x="216" y="1446"/>
                  </a:lnTo>
                  <a:lnTo>
                    <a:pt x="324" y="1342"/>
                  </a:lnTo>
                  <a:lnTo>
                    <a:pt x="432" y="1238"/>
                  </a:lnTo>
                  <a:lnTo>
                    <a:pt x="540" y="1136"/>
                  </a:lnTo>
                  <a:lnTo>
                    <a:pt x="648" y="1032"/>
                  </a:lnTo>
                  <a:lnTo>
                    <a:pt x="756" y="929"/>
                  </a:lnTo>
                  <a:lnTo>
                    <a:pt x="864" y="826"/>
                  </a:lnTo>
                  <a:lnTo>
                    <a:pt x="972" y="722"/>
                  </a:lnTo>
                  <a:lnTo>
                    <a:pt x="1080" y="620"/>
                  </a:lnTo>
                  <a:lnTo>
                    <a:pt x="1188" y="516"/>
                  </a:lnTo>
                  <a:lnTo>
                    <a:pt x="1296" y="413"/>
                  </a:lnTo>
                  <a:lnTo>
                    <a:pt x="1404" y="310"/>
                  </a:lnTo>
                  <a:lnTo>
                    <a:pt x="1512" y="206"/>
                  </a:lnTo>
                  <a:lnTo>
                    <a:pt x="1620" y="103"/>
                  </a:lnTo>
                  <a:lnTo>
                    <a:pt x="1728" y="0"/>
                  </a:lnTo>
                  <a:lnTo>
                    <a:pt x="1760" y="32"/>
                  </a:lnTo>
                  <a:lnTo>
                    <a:pt x="1788" y="68"/>
                  </a:lnTo>
                  <a:lnTo>
                    <a:pt x="1814" y="108"/>
                  </a:lnTo>
                  <a:lnTo>
                    <a:pt x="1837" y="153"/>
                  </a:lnTo>
                  <a:lnTo>
                    <a:pt x="1856" y="201"/>
                  </a:lnTo>
                  <a:lnTo>
                    <a:pt x="1872" y="253"/>
                  </a:lnTo>
                  <a:lnTo>
                    <a:pt x="1882" y="309"/>
                  </a:lnTo>
                  <a:lnTo>
                    <a:pt x="1889" y="368"/>
                  </a:lnTo>
                  <a:lnTo>
                    <a:pt x="1894" y="428"/>
                  </a:lnTo>
                  <a:lnTo>
                    <a:pt x="1892" y="493"/>
                  </a:lnTo>
                  <a:lnTo>
                    <a:pt x="1886" y="561"/>
                  </a:lnTo>
                  <a:lnTo>
                    <a:pt x="1876" y="630"/>
                  </a:lnTo>
                  <a:lnTo>
                    <a:pt x="1862" y="702"/>
                  </a:lnTo>
                  <a:lnTo>
                    <a:pt x="1842" y="776"/>
                  </a:lnTo>
                  <a:lnTo>
                    <a:pt x="1817" y="851"/>
                  </a:lnTo>
                  <a:lnTo>
                    <a:pt x="1787" y="929"/>
                  </a:lnTo>
                  <a:lnTo>
                    <a:pt x="1752" y="1008"/>
                  </a:lnTo>
                  <a:lnTo>
                    <a:pt x="1712" y="1088"/>
                  </a:lnTo>
                  <a:lnTo>
                    <a:pt x="1666" y="1169"/>
                  </a:lnTo>
                  <a:lnTo>
                    <a:pt x="1614" y="1251"/>
                  </a:lnTo>
                  <a:lnTo>
                    <a:pt x="1558" y="1334"/>
                  </a:lnTo>
                  <a:lnTo>
                    <a:pt x="1495" y="1417"/>
                  </a:lnTo>
                  <a:lnTo>
                    <a:pt x="1426" y="1501"/>
                  </a:lnTo>
                  <a:lnTo>
                    <a:pt x="1349" y="1586"/>
                  </a:lnTo>
                  <a:lnTo>
                    <a:pt x="1269" y="1669"/>
                  </a:lnTo>
                  <a:lnTo>
                    <a:pt x="1181" y="1753"/>
                  </a:lnTo>
                  <a:lnTo>
                    <a:pt x="1086" y="1835"/>
                  </a:lnTo>
                  <a:lnTo>
                    <a:pt x="983" y="1917"/>
                  </a:lnTo>
                  <a:lnTo>
                    <a:pt x="875" y="1999"/>
                  </a:lnTo>
                  <a:lnTo>
                    <a:pt x="760" y="2080"/>
                  </a:lnTo>
                  <a:lnTo>
                    <a:pt x="638" y="2159"/>
                  </a:lnTo>
                  <a:lnTo>
                    <a:pt x="508" y="2237"/>
                  </a:lnTo>
                  <a:lnTo>
                    <a:pt x="0" y="1652"/>
                  </a:lnTo>
                  <a:close/>
                </a:path>
              </a:pathLst>
            </a:custGeom>
            <a:solidFill>
              <a:srgbClr val="A3B1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31" name="Google Shape;31;p7"/>
            <p:cNvSpPr/>
            <p:nvPr/>
          </p:nvSpPr>
          <p:spPr>
            <a:xfrm>
              <a:off x="215" y="2188"/>
              <a:ext cx="1752" cy="974"/>
            </a:xfrm>
            <a:custGeom>
              <a:avLst/>
              <a:gdLst/>
              <a:ahLst/>
              <a:cxnLst/>
              <a:rect l="l" t="t" r="r" b="b"/>
              <a:pathLst>
                <a:path w="5257" h="2923" extrusionOk="0">
                  <a:moveTo>
                    <a:pt x="432" y="13"/>
                  </a:moveTo>
                  <a:lnTo>
                    <a:pt x="0" y="292"/>
                  </a:lnTo>
                  <a:lnTo>
                    <a:pt x="0" y="344"/>
                  </a:lnTo>
                  <a:lnTo>
                    <a:pt x="0" y="398"/>
                  </a:lnTo>
                  <a:lnTo>
                    <a:pt x="0" y="450"/>
                  </a:lnTo>
                  <a:lnTo>
                    <a:pt x="0" y="501"/>
                  </a:lnTo>
                  <a:lnTo>
                    <a:pt x="0" y="555"/>
                  </a:lnTo>
                  <a:lnTo>
                    <a:pt x="0" y="607"/>
                  </a:lnTo>
                  <a:lnTo>
                    <a:pt x="0" y="660"/>
                  </a:lnTo>
                  <a:lnTo>
                    <a:pt x="0" y="712"/>
                  </a:lnTo>
                  <a:lnTo>
                    <a:pt x="105" y="647"/>
                  </a:lnTo>
                  <a:lnTo>
                    <a:pt x="210" y="591"/>
                  </a:lnTo>
                  <a:lnTo>
                    <a:pt x="316" y="542"/>
                  </a:lnTo>
                  <a:lnTo>
                    <a:pt x="422" y="501"/>
                  </a:lnTo>
                  <a:lnTo>
                    <a:pt x="528" y="468"/>
                  </a:lnTo>
                  <a:lnTo>
                    <a:pt x="635" y="442"/>
                  </a:lnTo>
                  <a:lnTo>
                    <a:pt x="741" y="424"/>
                  </a:lnTo>
                  <a:lnTo>
                    <a:pt x="848" y="411"/>
                  </a:lnTo>
                  <a:lnTo>
                    <a:pt x="953" y="403"/>
                  </a:lnTo>
                  <a:lnTo>
                    <a:pt x="1058" y="401"/>
                  </a:lnTo>
                  <a:lnTo>
                    <a:pt x="1163" y="403"/>
                  </a:lnTo>
                  <a:lnTo>
                    <a:pt x="1267" y="412"/>
                  </a:lnTo>
                  <a:lnTo>
                    <a:pt x="1369" y="424"/>
                  </a:lnTo>
                  <a:lnTo>
                    <a:pt x="1471" y="439"/>
                  </a:lnTo>
                  <a:lnTo>
                    <a:pt x="1572" y="460"/>
                  </a:lnTo>
                  <a:lnTo>
                    <a:pt x="1672" y="481"/>
                  </a:lnTo>
                  <a:lnTo>
                    <a:pt x="1771" y="507"/>
                  </a:lnTo>
                  <a:lnTo>
                    <a:pt x="1867" y="533"/>
                  </a:lnTo>
                  <a:lnTo>
                    <a:pt x="1962" y="563"/>
                  </a:lnTo>
                  <a:lnTo>
                    <a:pt x="2055" y="594"/>
                  </a:lnTo>
                  <a:lnTo>
                    <a:pt x="2145" y="625"/>
                  </a:lnTo>
                  <a:lnTo>
                    <a:pt x="2235" y="657"/>
                  </a:lnTo>
                  <a:lnTo>
                    <a:pt x="2322" y="690"/>
                  </a:lnTo>
                  <a:lnTo>
                    <a:pt x="2406" y="722"/>
                  </a:lnTo>
                  <a:lnTo>
                    <a:pt x="2569" y="785"/>
                  </a:lnTo>
                  <a:lnTo>
                    <a:pt x="2718" y="842"/>
                  </a:lnTo>
                  <a:lnTo>
                    <a:pt x="2790" y="868"/>
                  </a:lnTo>
                  <a:lnTo>
                    <a:pt x="2858" y="891"/>
                  </a:lnTo>
                  <a:lnTo>
                    <a:pt x="2923" y="911"/>
                  </a:lnTo>
                  <a:lnTo>
                    <a:pt x="2983" y="928"/>
                  </a:lnTo>
                  <a:lnTo>
                    <a:pt x="3080" y="950"/>
                  </a:lnTo>
                  <a:lnTo>
                    <a:pt x="3175" y="968"/>
                  </a:lnTo>
                  <a:lnTo>
                    <a:pt x="3270" y="986"/>
                  </a:lnTo>
                  <a:lnTo>
                    <a:pt x="3362" y="1000"/>
                  </a:lnTo>
                  <a:lnTo>
                    <a:pt x="3456" y="1015"/>
                  </a:lnTo>
                  <a:lnTo>
                    <a:pt x="3546" y="1026"/>
                  </a:lnTo>
                  <a:lnTo>
                    <a:pt x="3639" y="1035"/>
                  </a:lnTo>
                  <a:lnTo>
                    <a:pt x="3729" y="1042"/>
                  </a:lnTo>
                  <a:lnTo>
                    <a:pt x="3820" y="1048"/>
                  </a:lnTo>
                  <a:lnTo>
                    <a:pt x="3909" y="1052"/>
                  </a:lnTo>
                  <a:lnTo>
                    <a:pt x="4000" y="1055"/>
                  </a:lnTo>
                  <a:lnTo>
                    <a:pt x="4091" y="1055"/>
                  </a:lnTo>
                  <a:lnTo>
                    <a:pt x="4181" y="1055"/>
                  </a:lnTo>
                  <a:lnTo>
                    <a:pt x="4272" y="1052"/>
                  </a:lnTo>
                  <a:lnTo>
                    <a:pt x="4364" y="1048"/>
                  </a:lnTo>
                  <a:lnTo>
                    <a:pt x="4456" y="1042"/>
                  </a:lnTo>
                  <a:lnTo>
                    <a:pt x="4429" y="1137"/>
                  </a:lnTo>
                  <a:lnTo>
                    <a:pt x="4399" y="1229"/>
                  </a:lnTo>
                  <a:lnTo>
                    <a:pt x="4367" y="1320"/>
                  </a:lnTo>
                  <a:lnTo>
                    <a:pt x="4334" y="1408"/>
                  </a:lnTo>
                  <a:lnTo>
                    <a:pt x="4298" y="1495"/>
                  </a:lnTo>
                  <a:lnTo>
                    <a:pt x="4262" y="1580"/>
                  </a:lnTo>
                  <a:lnTo>
                    <a:pt x="4222" y="1662"/>
                  </a:lnTo>
                  <a:lnTo>
                    <a:pt x="4181" y="1742"/>
                  </a:lnTo>
                  <a:lnTo>
                    <a:pt x="4138" y="1820"/>
                  </a:lnTo>
                  <a:lnTo>
                    <a:pt x="4094" y="1895"/>
                  </a:lnTo>
                  <a:lnTo>
                    <a:pt x="4046" y="1969"/>
                  </a:lnTo>
                  <a:lnTo>
                    <a:pt x="3997" y="2041"/>
                  </a:lnTo>
                  <a:lnTo>
                    <a:pt x="3947" y="2110"/>
                  </a:lnTo>
                  <a:lnTo>
                    <a:pt x="3893" y="2176"/>
                  </a:lnTo>
                  <a:lnTo>
                    <a:pt x="3837" y="2240"/>
                  </a:lnTo>
                  <a:lnTo>
                    <a:pt x="3780" y="2302"/>
                  </a:lnTo>
                  <a:lnTo>
                    <a:pt x="3719" y="2361"/>
                  </a:lnTo>
                  <a:lnTo>
                    <a:pt x="3657" y="2417"/>
                  </a:lnTo>
                  <a:lnTo>
                    <a:pt x="3592" y="2472"/>
                  </a:lnTo>
                  <a:lnTo>
                    <a:pt x="3526" y="2522"/>
                  </a:lnTo>
                  <a:lnTo>
                    <a:pt x="3456" y="2571"/>
                  </a:lnTo>
                  <a:lnTo>
                    <a:pt x="3385" y="2617"/>
                  </a:lnTo>
                  <a:lnTo>
                    <a:pt x="3310" y="2661"/>
                  </a:lnTo>
                  <a:lnTo>
                    <a:pt x="3234" y="2701"/>
                  </a:lnTo>
                  <a:lnTo>
                    <a:pt x="3155" y="2740"/>
                  </a:lnTo>
                  <a:lnTo>
                    <a:pt x="3073" y="2774"/>
                  </a:lnTo>
                  <a:lnTo>
                    <a:pt x="2988" y="2806"/>
                  </a:lnTo>
                  <a:lnTo>
                    <a:pt x="2901" y="2836"/>
                  </a:lnTo>
                  <a:lnTo>
                    <a:pt x="2812" y="2862"/>
                  </a:lnTo>
                  <a:lnTo>
                    <a:pt x="2720" y="2885"/>
                  </a:lnTo>
                  <a:lnTo>
                    <a:pt x="2625" y="2906"/>
                  </a:lnTo>
                  <a:lnTo>
                    <a:pt x="2527" y="2923"/>
                  </a:lnTo>
                  <a:lnTo>
                    <a:pt x="3631" y="2898"/>
                  </a:lnTo>
                  <a:lnTo>
                    <a:pt x="5257" y="1691"/>
                  </a:lnTo>
                  <a:lnTo>
                    <a:pt x="4952" y="330"/>
                  </a:lnTo>
                  <a:lnTo>
                    <a:pt x="1841" y="0"/>
                  </a:lnTo>
                  <a:lnTo>
                    <a:pt x="432" y="13"/>
                  </a:lnTo>
                  <a:close/>
                </a:path>
              </a:pathLst>
            </a:custGeom>
            <a:solidFill>
              <a:srgbClr val="A3B1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32" name="Google Shape;32;p7"/>
            <p:cNvSpPr/>
            <p:nvPr/>
          </p:nvSpPr>
          <p:spPr>
            <a:xfrm>
              <a:off x="215" y="1204"/>
              <a:ext cx="2465" cy="1999"/>
            </a:xfrm>
            <a:custGeom>
              <a:avLst/>
              <a:gdLst/>
              <a:ahLst/>
              <a:cxnLst/>
              <a:rect l="l" t="t" r="r" b="b"/>
              <a:pathLst>
                <a:path w="7396" h="5996" extrusionOk="0">
                  <a:moveTo>
                    <a:pt x="6019" y="1896"/>
                  </a:moveTo>
                  <a:lnTo>
                    <a:pt x="5989" y="1912"/>
                  </a:lnTo>
                  <a:lnTo>
                    <a:pt x="5960" y="1925"/>
                  </a:lnTo>
                  <a:lnTo>
                    <a:pt x="5931" y="1936"/>
                  </a:lnTo>
                  <a:lnTo>
                    <a:pt x="5904" y="1948"/>
                  </a:lnTo>
                  <a:lnTo>
                    <a:pt x="5878" y="1956"/>
                  </a:lnTo>
                  <a:lnTo>
                    <a:pt x="5852" y="1965"/>
                  </a:lnTo>
                  <a:lnTo>
                    <a:pt x="5826" y="1971"/>
                  </a:lnTo>
                  <a:lnTo>
                    <a:pt x="5801" y="1977"/>
                  </a:lnTo>
                  <a:lnTo>
                    <a:pt x="5778" y="1981"/>
                  </a:lnTo>
                  <a:lnTo>
                    <a:pt x="5754" y="1982"/>
                  </a:lnTo>
                  <a:lnTo>
                    <a:pt x="5732" y="1982"/>
                  </a:lnTo>
                  <a:lnTo>
                    <a:pt x="5711" y="1982"/>
                  </a:lnTo>
                  <a:lnTo>
                    <a:pt x="5689" y="1979"/>
                  </a:lnTo>
                  <a:lnTo>
                    <a:pt x="5669" y="1975"/>
                  </a:lnTo>
                  <a:lnTo>
                    <a:pt x="5649" y="1969"/>
                  </a:lnTo>
                  <a:lnTo>
                    <a:pt x="5630" y="1961"/>
                  </a:lnTo>
                  <a:lnTo>
                    <a:pt x="5611" y="1952"/>
                  </a:lnTo>
                  <a:lnTo>
                    <a:pt x="5593" y="1941"/>
                  </a:lnTo>
                  <a:lnTo>
                    <a:pt x="5575" y="1926"/>
                  </a:lnTo>
                  <a:lnTo>
                    <a:pt x="5558" y="1912"/>
                  </a:lnTo>
                  <a:lnTo>
                    <a:pt x="5542" y="1894"/>
                  </a:lnTo>
                  <a:lnTo>
                    <a:pt x="5526" y="1876"/>
                  </a:lnTo>
                  <a:lnTo>
                    <a:pt x="5511" y="1854"/>
                  </a:lnTo>
                  <a:lnTo>
                    <a:pt x="5496" y="1831"/>
                  </a:lnTo>
                  <a:lnTo>
                    <a:pt x="5482" y="1805"/>
                  </a:lnTo>
                  <a:lnTo>
                    <a:pt x="5469" y="1778"/>
                  </a:lnTo>
                  <a:lnTo>
                    <a:pt x="5456" y="1749"/>
                  </a:lnTo>
                  <a:lnTo>
                    <a:pt x="5443" y="1716"/>
                  </a:lnTo>
                  <a:lnTo>
                    <a:pt x="5430" y="1683"/>
                  </a:lnTo>
                  <a:lnTo>
                    <a:pt x="5418" y="1645"/>
                  </a:lnTo>
                  <a:lnTo>
                    <a:pt x="5407" y="1608"/>
                  </a:lnTo>
                  <a:lnTo>
                    <a:pt x="5397" y="1566"/>
                  </a:lnTo>
                  <a:lnTo>
                    <a:pt x="5355" y="1419"/>
                  </a:lnTo>
                  <a:lnTo>
                    <a:pt x="5305" y="1280"/>
                  </a:lnTo>
                  <a:lnTo>
                    <a:pt x="5246" y="1149"/>
                  </a:lnTo>
                  <a:lnTo>
                    <a:pt x="5178" y="1028"/>
                  </a:lnTo>
                  <a:lnTo>
                    <a:pt x="5102" y="913"/>
                  </a:lnTo>
                  <a:lnTo>
                    <a:pt x="5018" y="806"/>
                  </a:lnTo>
                  <a:lnTo>
                    <a:pt x="4927" y="707"/>
                  </a:lnTo>
                  <a:lnTo>
                    <a:pt x="4829" y="614"/>
                  </a:lnTo>
                  <a:lnTo>
                    <a:pt x="4726" y="529"/>
                  </a:lnTo>
                  <a:lnTo>
                    <a:pt x="4615" y="452"/>
                  </a:lnTo>
                  <a:lnTo>
                    <a:pt x="4498" y="381"/>
                  </a:lnTo>
                  <a:lnTo>
                    <a:pt x="4377" y="316"/>
                  </a:lnTo>
                  <a:lnTo>
                    <a:pt x="4251" y="258"/>
                  </a:lnTo>
                  <a:lnTo>
                    <a:pt x="4118" y="207"/>
                  </a:lnTo>
                  <a:lnTo>
                    <a:pt x="3981" y="162"/>
                  </a:lnTo>
                  <a:lnTo>
                    <a:pt x="3842" y="123"/>
                  </a:lnTo>
                  <a:lnTo>
                    <a:pt x="3698" y="88"/>
                  </a:lnTo>
                  <a:lnTo>
                    <a:pt x="3551" y="61"/>
                  </a:lnTo>
                  <a:lnTo>
                    <a:pt x="3401" y="38"/>
                  </a:lnTo>
                  <a:lnTo>
                    <a:pt x="3248" y="21"/>
                  </a:lnTo>
                  <a:lnTo>
                    <a:pt x="3093" y="9"/>
                  </a:lnTo>
                  <a:lnTo>
                    <a:pt x="2936" y="2"/>
                  </a:lnTo>
                  <a:lnTo>
                    <a:pt x="2777" y="0"/>
                  </a:lnTo>
                  <a:lnTo>
                    <a:pt x="2619" y="2"/>
                  </a:lnTo>
                  <a:lnTo>
                    <a:pt x="2458" y="9"/>
                  </a:lnTo>
                  <a:lnTo>
                    <a:pt x="2298" y="21"/>
                  </a:lnTo>
                  <a:lnTo>
                    <a:pt x="2137" y="35"/>
                  </a:lnTo>
                  <a:lnTo>
                    <a:pt x="1977" y="55"/>
                  </a:lnTo>
                  <a:lnTo>
                    <a:pt x="1817" y="78"/>
                  </a:lnTo>
                  <a:lnTo>
                    <a:pt x="1659" y="104"/>
                  </a:lnTo>
                  <a:lnTo>
                    <a:pt x="1502" y="135"/>
                  </a:lnTo>
                  <a:lnTo>
                    <a:pt x="1346" y="168"/>
                  </a:lnTo>
                  <a:lnTo>
                    <a:pt x="1594" y="217"/>
                  </a:lnTo>
                  <a:lnTo>
                    <a:pt x="1831" y="271"/>
                  </a:lnTo>
                  <a:lnTo>
                    <a:pt x="2056" y="331"/>
                  </a:lnTo>
                  <a:lnTo>
                    <a:pt x="2269" y="397"/>
                  </a:lnTo>
                  <a:lnTo>
                    <a:pt x="2469" y="466"/>
                  </a:lnTo>
                  <a:lnTo>
                    <a:pt x="2656" y="541"/>
                  </a:lnTo>
                  <a:lnTo>
                    <a:pt x="2832" y="620"/>
                  </a:lnTo>
                  <a:lnTo>
                    <a:pt x="2993" y="701"/>
                  </a:lnTo>
                  <a:lnTo>
                    <a:pt x="3143" y="787"/>
                  </a:lnTo>
                  <a:lnTo>
                    <a:pt x="3280" y="875"/>
                  </a:lnTo>
                  <a:lnTo>
                    <a:pt x="3404" y="965"/>
                  </a:lnTo>
                  <a:lnTo>
                    <a:pt x="3515" y="1058"/>
                  </a:lnTo>
                  <a:lnTo>
                    <a:pt x="3613" y="1152"/>
                  </a:lnTo>
                  <a:lnTo>
                    <a:pt x="3698" y="1247"/>
                  </a:lnTo>
                  <a:lnTo>
                    <a:pt x="3768" y="1342"/>
                  </a:lnTo>
                  <a:lnTo>
                    <a:pt x="3826" y="1439"/>
                  </a:lnTo>
                  <a:lnTo>
                    <a:pt x="3869" y="1535"/>
                  </a:lnTo>
                  <a:lnTo>
                    <a:pt x="3899" y="1631"/>
                  </a:lnTo>
                  <a:lnTo>
                    <a:pt x="3915" y="1726"/>
                  </a:lnTo>
                  <a:lnTo>
                    <a:pt x="3918" y="1819"/>
                  </a:lnTo>
                  <a:lnTo>
                    <a:pt x="3906" y="1912"/>
                  </a:lnTo>
                  <a:lnTo>
                    <a:pt x="3880" y="2001"/>
                  </a:lnTo>
                  <a:lnTo>
                    <a:pt x="3840" y="2089"/>
                  </a:lnTo>
                  <a:lnTo>
                    <a:pt x="3785" y="2173"/>
                  </a:lnTo>
                  <a:lnTo>
                    <a:pt x="3716" y="2255"/>
                  </a:lnTo>
                  <a:lnTo>
                    <a:pt x="3633" y="2331"/>
                  </a:lnTo>
                  <a:lnTo>
                    <a:pt x="3533" y="2405"/>
                  </a:lnTo>
                  <a:lnTo>
                    <a:pt x="3421" y="2474"/>
                  </a:lnTo>
                  <a:lnTo>
                    <a:pt x="3293" y="2539"/>
                  </a:lnTo>
                  <a:lnTo>
                    <a:pt x="3150" y="2596"/>
                  </a:lnTo>
                  <a:lnTo>
                    <a:pt x="2992" y="2650"/>
                  </a:lnTo>
                  <a:lnTo>
                    <a:pt x="2819" y="2697"/>
                  </a:lnTo>
                  <a:lnTo>
                    <a:pt x="2740" y="2712"/>
                  </a:lnTo>
                  <a:lnTo>
                    <a:pt x="2661" y="2722"/>
                  </a:lnTo>
                  <a:lnTo>
                    <a:pt x="2582" y="2729"/>
                  </a:lnTo>
                  <a:lnTo>
                    <a:pt x="2504" y="2732"/>
                  </a:lnTo>
                  <a:lnTo>
                    <a:pt x="2426" y="2730"/>
                  </a:lnTo>
                  <a:lnTo>
                    <a:pt x="2348" y="2726"/>
                  </a:lnTo>
                  <a:lnTo>
                    <a:pt x="2271" y="2717"/>
                  </a:lnTo>
                  <a:lnTo>
                    <a:pt x="2191" y="2706"/>
                  </a:lnTo>
                  <a:lnTo>
                    <a:pt x="2114" y="2690"/>
                  </a:lnTo>
                  <a:lnTo>
                    <a:pt x="2034" y="2670"/>
                  </a:lnTo>
                  <a:lnTo>
                    <a:pt x="1957" y="2647"/>
                  </a:lnTo>
                  <a:lnTo>
                    <a:pt x="1876" y="2621"/>
                  </a:lnTo>
                  <a:lnTo>
                    <a:pt x="1797" y="2591"/>
                  </a:lnTo>
                  <a:lnTo>
                    <a:pt x="1716" y="2557"/>
                  </a:lnTo>
                  <a:lnTo>
                    <a:pt x="1636" y="2520"/>
                  </a:lnTo>
                  <a:lnTo>
                    <a:pt x="1553" y="2480"/>
                  </a:lnTo>
                  <a:lnTo>
                    <a:pt x="1471" y="2435"/>
                  </a:lnTo>
                  <a:lnTo>
                    <a:pt x="1388" y="2389"/>
                  </a:lnTo>
                  <a:lnTo>
                    <a:pt x="1303" y="2338"/>
                  </a:lnTo>
                  <a:lnTo>
                    <a:pt x="1216" y="2285"/>
                  </a:lnTo>
                  <a:lnTo>
                    <a:pt x="1130" y="2227"/>
                  </a:lnTo>
                  <a:lnTo>
                    <a:pt x="1042" y="2167"/>
                  </a:lnTo>
                  <a:lnTo>
                    <a:pt x="953" y="2105"/>
                  </a:lnTo>
                  <a:lnTo>
                    <a:pt x="862" y="2039"/>
                  </a:lnTo>
                  <a:lnTo>
                    <a:pt x="770" y="1969"/>
                  </a:lnTo>
                  <a:lnTo>
                    <a:pt x="676" y="1896"/>
                  </a:lnTo>
                  <a:lnTo>
                    <a:pt x="580" y="1821"/>
                  </a:lnTo>
                  <a:lnTo>
                    <a:pt x="484" y="1743"/>
                  </a:lnTo>
                  <a:lnTo>
                    <a:pt x="384" y="1661"/>
                  </a:lnTo>
                  <a:lnTo>
                    <a:pt x="283" y="1577"/>
                  </a:lnTo>
                  <a:lnTo>
                    <a:pt x="181" y="1491"/>
                  </a:lnTo>
                  <a:lnTo>
                    <a:pt x="76" y="1400"/>
                  </a:lnTo>
                  <a:lnTo>
                    <a:pt x="93" y="1474"/>
                  </a:lnTo>
                  <a:lnTo>
                    <a:pt x="111" y="1546"/>
                  </a:lnTo>
                  <a:lnTo>
                    <a:pt x="125" y="1616"/>
                  </a:lnTo>
                  <a:lnTo>
                    <a:pt x="139" y="1685"/>
                  </a:lnTo>
                  <a:lnTo>
                    <a:pt x="151" y="1753"/>
                  </a:lnTo>
                  <a:lnTo>
                    <a:pt x="161" y="1821"/>
                  </a:lnTo>
                  <a:lnTo>
                    <a:pt x="170" y="1887"/>
                  </a:lnTo>
                  <a:lnTo>
                    <a:pt x="178" y="1952"/>
                  </a:lnTo>
                  <a:lnTo>
                    <a:pt x="184" y="2017"/>
                  </a:lnTo>
                  <a:lnTo>
                    <a:pt x="188" y="2079"/>
                  </a:lnTo>
                  <a:lnTo>
                    <a:pt x="193" y="2141"/>
                  </a:lnTo>
                  <a:lnTo>
                    <a:pt x="194" y="2203"/>
                  </a:lnTo>
                  <a:lnTo>
                    <a:pt x="196" y="2262"/>
                  </a:lnTo>
                  <a:lnTo>
                    <a:pt x="194" y="2321"/>
                  </a:lnTo>
                  <a:lnTo>
                    <a:pt x="193" y="2379"/>
                  </a:lnTo>
                  <a:lnTo>
                    <a:pt x="190" y="2436"/>
                  </a:lnTo>
                  <a:lnTo>
                    <a:pt x="185" y="2493"/>
                  </a:lnTo>
                  <a:lnTo>
                    <a:pt x="181" y="2549"/>
                  </a:lnTo>
                  <a:lnTo>
                    <a:pt x="174" y="2604"/>
                  </a:lnTo>
                  <a:lnTo>
                    <a:pt x="167" y="2657"/>
                  </a:lnTo>
                  <a:lnTo>
                    <a:pt x="158" y="2710"/>
                  </a:lnTo>
                  <a:lnTo>
                    <a:pt x="148" y="2762"/>
                  </a:lnTo>
                  <a:lnTo>
                    <a:pt x="138" y="2813"/>
                  </a:lnTo>
                  <a:lnTo>
                    <a:pt x="126" y="2863"/>
                  </a:lnTo>
                  <a:lnTo>
                    <a:pt x="113" y="2913"/>
                  </a:lnTo>
                  <a:lnTo>
                    <a:pt x="100" y="2962"/>
                  </a:lnTo>
                  <a:lnTo>
                    <a:pt x="86" y="3011"/>
                  </a:lnTo>
                  <a:lnTo>
                    <a:pt x="70" y="3059"/>
                  </a:lnTo>
                  <a:lnTo>
                    <a:pt x="53" y="3107"/>
                  </a:lnTo>
                  <a:lnTo>
                    <a:pt x="36" y="3153"/>
                  </a:lnTo>
                  <a:lnTo>
                    <a:pt x="18" y="3199"/>
                  </a:lnTo>
                  <a:lnTo>
                    <a:pt x="0" y="3243"/>
                  </a:lnTo>
                  <a:lnTo>
                    <a:pt x="135" y="3222"/>
                  </a:lnTo>
                  <a:lnTo>
                    <a:pt x="266" y="3203"/>
                  </a:lnTo>
                  <a:lnTo>
                    <a:pt x="390" y="3189"/>
                  </a:lnTo>
                  <a:lnTo>
                    <a:pt x="509" y="3180"/>
                  </a:lnTo>
                  <a:lnTo>
                    <a:pt x="623" y="3173"/>
                  </a:lnTo>
                  <a:lnTo>
                    <a:pt x="733" y="3171"/>
                  </a:lnTo>
                  <a:lnTo>
                    <a:pt x="838" y="3171"/>
                  </a:lnTo>
                  <a:lnTo>
                    <a:pt x="939" y="3176"/>
                  </a:lnTo>
                  <a:lnTo>
                    <a:pt x="1035" y="3183"/>
                  </a:lnTo>
                  <a:lnTo>
                    <a:pt x="1127" y="3192"/>
                  </a:lnTo>
                  <a:lnTo>
                    <a:pt x="1218" y="3205"/>
                  </a:lnTo>
                  <a:lnTo>
                    <a:pt x="1304" y="3219"/>
                  </a:lnTo>
                  <a:lnTo>
                    <a:pt x="1388" y="3236"/>
                  </a:lnTo>
                  <a:lnTo>
                    <a:pt x="1470" y="3255"/>
                  </a:lnTo>
                  <a:lnTo>
                    <a:pt x="1549" y="3275"/>
                  </a:lnTo>
                  <a:lnTo>
                    <a:pt x="1627" y="3297"/>
                  </a:lnTo>
                  <a:lnTo>
                    <a:pt x="1703" y="3321"/>
                  </a:lnTo>
                  <a:lnTo>
                    <a:pt x="1777" y="3346"/>
                  </a:lnTo>
                  <a:lnTo>
                    <a:pt x="1852" y="3372"/>
                  </a:lnTo>
                  <a:lnTo>
                    <a:pt x="1924" y="3398"/>
                  </a:lnTo>
                  <a:lnTo>
                    <a:pt x="2069" y="3452"/>
                  </a:lnTo>
                  <a:lnTo>
                    <a:pt x="2216" y="3507"/>
                  </a:lnTo>
                  <a:lnTo>
                    <a:pt x="2291" y="3535"/>
                  </a:lnTo>
                  <a:lnTo>
                    <a:pt x="2366" y="3561"/>
                  </a:lnTo>
                  <a:lnTo>
                    <a:pt x="2442" y="3587"/>
                  </a:lnTo>
                  <a:lnTo>
                    <a:pt x="2521" y="3612"/>
                  </a:lnTo>
                  <a:lnTo>
                    <a:pt x="2600" y="3637"/>
                  </a:lnTo>
                  <a:lnTo>
                    <a:pt x="2684" y="3660"/>
                  </a:lnTo>
                  <a:lnTo>
                    <a:pt x="2769" y="3682"/>
                  </a:lnTo>
                  <a:lnTo>
                    <a:pt x="2857" y="3700"/>
                  </a:lnTo>
                  <a:lnTo>
                    <a:pt x="2939" y="3721"/>
                  </a:lnTo>
                  <a:lnTo>
                    <a:pt x="3021" y="3738"/>
                  </a:lnTo>
                  <a:lnTo>
                    <a:pt x="3103" y="3752"/>
                  </a:lnTo>
                  <a:lnTo>
                    <a:pt x="3186" y="3765"/>
                  </a:lnTo>
                  <a:lnTo>
                    <a:pt x="3270" y="3777"/>
                  </a:lnTo>
                  <a:lnTo>
                    <a:pt x="3355" y="3784"/>
                  </a:lnTo>
                  <a:lnTo>
                    <a:pt x="3443" y="3791"/>
                  </a:lnTo>
                  <a:lnTo>
                    <a:pt x="3531" y="3794"/>
                  </a:lnTo>
                  <a:lnTo>
                    <a:pt x="3623" y="3797"/>
                  </a:lnTo>
                  <a:lnTo>
                    <a:pt x="3718" y="3797"/>
                  </a:lnTo>
                  <a:lnTo>
                    <a:pt x="3816" y="3794"/>
                  </a:lnTo>
                  <a:lnTo>
                    <a:pt x="3916" y="3790"/>
                  </a:lnTo>
                  <a:lnTo>
                    <a:pt x="4023" y="3784"/>
                  </a:lnTo>
                  <a:lnTo>
                    <a:pt x="4132" y="3775"/>
                  </a:lnTo>
                  <a:lnTo>
                    <a:pt x="4248" y="3764"/>
                  </a:lnTo>
                  <a:lnTo>
                    <a:pt x="4367" y="3752"/>
                  </a:lnTo>
                  <a:lnTo>
                    <a:pt x="4409" y="3749"/>
                  </a:lnTo>
                  <a:lnTo>
                    <a:pt x="4448" y="3748"/>
                  </a:lnTo>
                  <a:lnTo>
                    <a:pt x="4485" y="3749"/>
                  </a:lnTo>
                  <a:lnTo>
                    <a:pt x="4520" y="3751"/>
                  </a:lnTo>
                  <a:lnTo>
                    <a:pt x="4552" y="3754"/>
                  </a:lnTo>
                  <a:lnTo>
                    <a:pt x="4582" y="3758"/>
                  </a:lnTo>
                  <a:lnTo>
                    <a:pt x="4609" y="3764"/>
                  </a:lnTo>
                  <a:lnTo>
                    <a:pt x="4635" y="3771"/>
                  </a:lnTo>
                  <a:lnTo>
                    <a:pt x="4658" y="3778"/>
                  </a:lnTo>
                  <a:lnTo>
                    <a:pt x="4680" y="3787"/>
                  </a:lnTo>
                  <a:lnTo>
                    <a:pt x="4700" y="3798"/>
                  </a:lnTo>
                  <a:lnTo>
                    <a:pt x="4717" y="3808"/>
                  </a:lnTo>
                  <a:lnTo>
                    <a:pt x="4733" y="3821"/>
                  </a:lnTo>
                  <a:lnTo>
                    <a:pt x="4747" y="3834"/>
                  </a:lnTo>
                  <a:lnTo>
                    <a:pt x="4760" y="3849"/>
                  </a:lnTo>
                  <a:lnTo>
                    <a:pt x="4770" y="3863"/>
                  </a:lnTo>
                  <a:lnTo>
                    <a:pt x="4780" y="3879"/>
                  </a:lnTo>
                  <a:lnTo>
                    <a:pt x="4788" y="3895"/>
                  </a:lnTo>
                  <a:lnTo>
                    <a:pt x="4795" y="3912"/>
                  </a:lnTo>
                  <a:lnTo>
                    <a:pt x="4799" y="3931"/>
                  </a:lnTo>
                  <a:lnTo>
                    <a:pt x="4804" y="3948"/>
                  </a:lnTo>
                  <a:lnTo>
                    <a:pt x="4805" y="3968"/>
                  </a:lnTo>
                  <a:lnTo>
                    <a:pt x="4806" y="3987"/>
                  </a:lnTo>
                  <a:lnTo>
                    <a:pt x="4806" y="4007"/>
                  </a:lnTo>
                  <a:lnTo>
                    <a:pt x="4806" y="4029"/>
                  </a:lnTo>
                  <a:lnTo>
                    <a:pt x="4804" y="4051"/>
                  </a:lnTo>
                  <a:lnTo>
                    <a:pt x="4801" y="4071"/>
                  </a:lnTo>
                  <a:lnTo>
                    <a:pt x="4798" y="4094"/>
                  </a:lnTo>
                  <a:lnTo>
                    <a:pt x="4788" y="4139"/>
                  </a:lnTo>
                  <a:lnTo>
                    <a:pt x="4775" y="4185"/>
                  </a:lnTo>
                  <a:lnTo>
                    <a:pt x="4747" y="4262"/>
                  </a:lnTo>
                  <a:lnTo>
                    <a:pt x="4719" y="4339"/>
                  </a:lnTo>
                  <a:lnTo>
                    <a:pt x="4687" y="4414"/>
                  </a:lnTo>
                  <a:lnTo>
                    <a:pt x="4652" y="4489"/>
                  </a:lnTo>
                  <a:lnTo>
                    <a:pt x="4613" y="4561"/>
                  </a:lnTo>
                  <a:lnTo>
                    <a:pt x="4573" y="4633"/>
                  </a:lnTo>
                  <a:lnTo>
                    <a:pt x="4530" y="4704"/>
                  </a:lnTo>
                  <a:lnTo>
                    <a:pt x="4482" y="4771"/>
                  </a:lnTo>
                  <a:lnTo>
                    <a:pt x="4433" y="4839"/>
                  </a:lnTo>
                  <a:lnTo>
                    <a:pt x="4380" y="4904"/>
                  </a:lnTo>
                  <a:lnTo>
                    <a:pt x="4325" y="4969"/>
                  </a:lnTo>
                  <a:lnTo>
                    <a:pt x="4268" y="5031"/>
                  </a:lnTo>
                  <a:lnTo>
                    <a:pt x="4206" y="5091"/>
                  </a:lnTo>
                  <a:lnTo>
                    <a:pt x="4143" y="5150"/>
                  </a:lnTo>
                  <a:lnTo>
                    <a:pt x="4075" y="5208"/>
                  </a:lnTo>
                  <a:lnTo>
                    <a:pt x="4006" y="5264"/>
                  </a:lnTo>
                  <a:lnTo>
                    <a:pt x="3934" y="5318"/>
                  </a:lnTo>
                  <a:lnTo>
                    <a:pt x="3857" y="5371"/>
                  </a:lnTo>
                  <a:lnTo>
                    <a:pt x="3780" y="5420"/>
                  </a:lnTo>
                  <a:lnTo>
                    <a:pt x="3698" y="5469"/>
                  </a:lnTo>
                  <a:lnTo>
                    <a:pt x="3614" y="5515"/>
                  </a:lnTo>
                  <a:lnTo>
                    <a:pt x="3528" y="5560"/>
                  </a:lnTo>
                  <a:lnTo>
                    <a:pt x="3437" y="5601"/>
                  </a:lnTo>
                  <a:lnTo>
                    <a:pt x="3345" y="5642"/>
                  </a:lnTo>
                  <a:lnTo>
                    <a:pt x="3250" y="5681"/>
                  </a:lnTo>
                  <a:lnTo>
                    <a:pt x="3150" y="5717"/>
                  </a:lnTo>
                  <a:lnTo>
                    <a:pt x="3050" y="5751"/>
                  </a:lnTo>
                  <a:lnTo>
                    <a:pt x="2946" y="5783"/>
                  </a:lnTo>
                  <a:lnTo>
                    <a:pt x="2839" y="5812"/>
                  </a:lnTo>
                  <a:lnTo>
                    <a:pt x="2728" y="5839"/>
                  </a:lnTo>
                  <a:lnTo>
                    <a:pt x="2616" y="5864"/>
                  </a:lnTo>
                  <a:lnTo>
                    <a:pt x="2501" y="5887"/>
                  </a:lnTo>
                  <a:lnTo>
                    <a:pt x="2633" y="5920"/>
                  </a:lnTo>
                  <a:lnTo>
                    <a:pt x="2772" y="5947"/>
                  </a:lnTo>
                  <a:lnTo>
                    <a:pt x="2913" y="5969"/>
                  </a:lnTo>
                  <a:lnTo>
                    <a:pt x="3057" y="5985"/>
                  </a:lnTo>
                  <a:lnTo>
                    <a:pt x="3205" y="5994"/>
                  </a:lnTo>
                  <a:lnTo>
                    <a:pt x="3355" y="5996"/>
                  </a:lnTo>
                  <a:lnTo>
                    <a:pt x="3505" y="5992"/>
                  </a:lnTo>
                  <a:lnTo>
                    <a:pt x="3657" y="5982"/>
                  </a:lnTo>
                  <a:lnTo>
                    <a:pt x="3810" y="5963"/>
                  </a:lnTo>
                  <a:lnTo>
                    <a:pt x="3961" y="5939"/>
                  </a:lnTo>
                  <a:lnTo>
                    <a:pt x="4114" y="5907"/>
                  </a:lnTo>
                  <a:lnTo>
                    <a:pt x="4264" y="5868"/>
                  </a:lnTo>
                  <a:lnTo>
                    <a:pt x="4412" y="5822"/>
                  </a:lnTo>
                  <a:lnTo>
                    <a:pt x="4557" y="5767"/>
                  </a:lnTo>
                  <a:lnTo>
                    <a:pt x="4700" y="5705"/>
                  </a:lnTo>
                  <a:lnTo>
                    <a:pt x="4838" y="5635"/>
                  </a:lnTo>
                  <a:lnTo>
                    <a:pt x="4973" y="5557"/>
                  </a:lnTo>
                  <a:lnTo>
                    <a:pt x="5103" y="5470"/>
                  </a:lnTo>
                  <a:lnTo>
                    <a:pt x="5227" y="5375"/>
                  </a:lnTo>
                  <a:lnTo>
                    <a:pt x="5345" y="5273"/>
                  </a:lnTo>
                  <a:lnTo>
                    <a:pt x="5456" y="5160"/>
                  </a:lnTo>
                  <a:lnTo>
                    <a:pt x="5561" y="5041"/>
                  </a:lnTo>
                  <a:lnTo>
                    <a:pt x="5657" y="4911"/>
                  </a:lnTo>
                  <a:lnTo>
                    <a:pt x="5745" y="4773"/>
                  </a:lnTo>
                  <a:lnTo>
                    <a:pt x="5826" y="4624"/>
                  </a:lnTo>
                  <a:lnTo>
                    <a:pt x="5895" y="4467"/>
                  </a:lnTo>
                  <a:lnTo>
                    <a:pt x="5956" y="4301"/>
                  </a:lnTo>
                  <a:lnTo>
                    <a:pt x="6004" y="4124"/>
                  </a:lnTo>
                  <a:lnTo>
                    <a:pt x="6042" y="3938"/>
                  </a:lnTo>
                  <a:lnTo>
                    <a:pt x="6068" y="3742"/>
                  </a:lnTo>
                  <a:lnTo>
                    <a:pt x="6081" y="3536"/>
                  </a:lnTo>
                  <a:lnTo>
                    <a:pt x="6082" y="3320"/>
                  </a:lnTo>
                  <a:lnTo>
                    <a:pt x="6166" y="3300"/>
                  </a:lnTo>
                  <a:lnTo>
                    <a:pt x="6248" y="3275"/>
                  </a:lnTo>
                  <a:lnTo>
                    <a:pt x="6328" y="3246"/>
                  </a:lnTo>
                  <a:lnTo>
                    <a:pt x="6406" y="3212"/>
                  </a:lnTo>
                  <a:lnTo>
                    <a:pt x="6484" y="3173"/>
                  </a:lnTo>
                  <a:lnTo>
                    <a:pt x="6557" y="3131"/>
                  </a:lnTo>
                  <a:lnTo>
                    <a:pt x="6629" y="3085"/>
                  </a:lnTo>
                  <a:lnTo>
                    <a:pt x="6700" y="3036"/>
                  </a:lnTo>
                  <a:lnTo>
                    <a:pt x="6766" y="2983"/>
                  </a:lnTo>
                  <a:lnTo>
                    <a:pt x="6831" y="2928"/>
                  </a:lnTo>
                  <a:lnTo>
                    <a:pt x="6893" y="2869"/>
                  </a:lnTo>
                  <a:lnTo>
                    <a:pt x="6952" y="2810"/>
                  </a:lnTo>
                  <a:lnTo>
                    <a:pt x="7007" y="2746"/>
                  </a:lnTo>
                  <a:lnTo>
                    <a:pt x="7060" y="2683"/>
                  </a:lnTo>
                  <a:lnTo>
                    <a:pt x="7109" y="2618"/>
                  </a:lnTo>
                  <a:lnTo>
                    <a:pt x="7155" y="2550"/>
                  </a:lnTo>
                  <a:lnTo>
                    <a:pt x="7197" y="2484"/>
                  </a:lnTo>
                  <a:lnTo>
                    <a:pt x="7236" y="2415"/>
                  </a:lnTo>
                  <a:lnTo>
                    <a:pt x="7270" y="2347"/>
                  </a:lnTo>
                  <a:lnTo>
                    <a:pt x="7302" y="2278"/>
                  </a:lnTo>
                  <a:lnTo>
                    <a:pt x="7328" y="2210"/>
                  </a:lnTo>
                  <a:lnTo>
                    <a:pt x="7351" y="2142"/>
                  </a:lnTo>
                  <a:lnTo>
                    <a:pt x="7368" y="2075"/>
                  </a:lnTo>
                  <a:lnTo>
                    <a:pt x="7383" y="2010"/>
                  </a:lnTo>
                  <a:lnTo>
                    <a:pt x="7391" y="1945"/>
                  </a:lnTo>
                  <a:lnTo>
                    <a:pt x="7396" y="1881"/>
                  </a:lnTo>
                  <a:lnTo>
                    <a:pt x="7394" y="1821"/>
                  </a:lnTo>
                  <a:lnTo>
                    <a:pt x="7388" y="1762"/>
                  </a:lnTo>
                  <a:lnTo>
                    <a:pt x="7378" y="1706"/>
                  </a:lnTo>
                  <a:lnTo>
                    <a:pt x="7362" y="1651"/>
                  </a:lnTo>
                  <a:lnTo>
                    <a:pt x="7341" y="1600"/>
                  </a:lnTo>
                  <a:lnTo>
                    <a:pt x="7313" y="1553"/>
                  </a:lnTo>
                  <a:lnTo>
                    <a:pt x="7296" y="1534"/>
                  </a:lnTo>
                  <a:lnTo>
                    <a:pt x="7279" y="1517"/>
                  </a:lnTo>
                  <a:lnTo>
                    <a:pt x="7260" y="1501"/>
                  </a:lnTo>
                  <a:lnTo>
                    <a:pt x="7241" y="1486"/>
                  </a:lnTo>
                  <a:lnTo>
                    <a:pt x="7221" y="1474"/>
                  </a:lnTo>
                  <a:lnTo>
                    <a:pt x="7201" y="1462"/>
                  </a:lnTo>
                  <a:lnTo>
                    <a:pt x="7180" y="1452"/>
                  </a:lnTo>
                  <a:lnTo>
                    <a:pt x="7156" y="1445"/>
                  </a:lnTo>
                  <a:lnTo>
                    <a:pt x="7132" y="1439"/>
                  </a:lnTo>
                  <a:lnTo>
                    <a:pt x="7108" y="1436"/>
                  </a:lnTo>
                  <a:lnTo>
                    <a:pt x="7082" y="1433"/>
                  </a:lnTo>
                  <a:lnTo>
                    <a:pt x="7053" y="1433"/>
                  </a:lnTo>
                  <a:lnTo>
                    <a:pt x="7024" y="1435"/>
                  </a:lnTo>
                  <a:lnTo>
                    <a:pt x="6992" y="1439"/>
                  </a:lnTo>
                  <a:lnTo>
                    <a:pt x="6959" y="1445"/>
                  </a:lnTo>
                  <a:lnTo>
                    <a:pt x="6925" y="1453"/>
                  </a:lnTo>
                  <a:lnTo>
                    <a:pt x="6889" y="1463"/>
                  </a:lnTo>
                  <a:lnTo>
                    <a:pt x="6848" y="1475"/>
                  </a:lnTo>
                  <a:lnTo>
                    <a:pt x="6808" y="1489"/>
                  </a:lnTo>
                  <a:lnTo>
                    <a:pt x="6765" y="1507"/>
                  </a:lnTo>
                  <a:lnTo>
                    <a:pt x="6719" y="1525"/>
                  </a:lnTo>
                  <a:lnTo>
                    <a:pt x="6670" y="1547"/>
                  </a:lnTo>
                  <a:lnTo>
                    <a:pt x="6618" y="1572"/>
                  </a:lnTo>
                  <a:lnTo>
                    <a:pt x="6565" y="1597"/>
                  </a:lnTo>
                  <a:lnTo>
                    <a:pt x="6507" y="1625"/>
                  </a:lnTo>
                  <a:lnTo>
                    <a:pt x="6447" y="1657"/>
                  </a:lnTo>
                  <a:lnTo>
                    <a:pt x="6385" y="1690"/>
                  </a:lnTo>
                  <a:lnTo>
                    <a:pt x="6318" y="1726"/>
                  </a:lnTo>
                  <a:lnTo>
                    <a:pt x="6176" y="1806"/>
                  </a:lnTo>
                  <a:lnTo>
                    <a:pt x="6019" y="1896"/>
                  </a:lnTo>
                  <a:close/>
                </a:path>
              </a:pathLst>
            </a:custGeom>
            <a:solidFill>
              <a:srgbClr val="FEFE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33" name="Google Shape;33;p7"/>
            <p:cNvSpPr/>
            <p:nvPr/>
          </p:nvSpPr>
          <p:spPr>
            <a:xfrm>
              <a:off x="329" y="1867"/>
              <a:ext cx="326" cy="200"/>
            </a:xfrm>
            <a:custGeom>
              <a:avLst/>
              <a:gdLst/>
              <a:ahLst/>
              <a:cxnLst/>
              <a:rect l="l" t="t" r="r" b="b"/>
              <a:pathLst>
                <a:path w="976" h="600" extrusionOk="0">
                  <a:moveTo>
                    <a:pt x="976" y="600"/>
                  </a:moveTo>
                  <a:lnTo>
                    <a:pt x="849" y="535"/>
                  </a:lnTo>
                  <a:lnTo>
                    <a:pt x="724" y="470"/>
                  </a:lnTo>
                  <a:lnTo>
                    <a:pt x="661" y="437"/>
                  </a:lnTo>
                  <a:lnTo>
                    <a:pt x="599" y="402"/>
                  </a:lnTo>
                  <a:lnTo>
                    <a:pt x="537" y="369"/>
                  </a:lnTo>
                  <a:lnTo>
                    <a:pt x="475" y="333"/>
                  </a:lnTo>
                  <a:lnTo>
                    <a:pt x="413" y="297"/>
                  </a:lnTo>
                  <a:lnTo>
                    <a:pt x="353" y="260"/>
                  </a:lnTo>
                  <a:lnTo>
                    <a:pt x="292" y="221"/>
                  </a:lnTo>
                  <a:lnTo>
                    <a:pt x="232" y="180"/>
                  </a:lnTo>
                  <a:lnTo>
                    <a:pt x="173" y="137"/>
                  </a:lnTo>
                  <a:lnTo>
                    <a:pt x="114" y="94"/>
                  </a:lnTo>
                  <a:lnTo>
                    <a:pt x="56" y="48"/>
                  </a:lnTo>
                  <a:lnTo>
                    <a:pt x="0" y="0"/>
                  </a:lnTo>
                  <a:lnTo>
                    <a:pt x="3" y="32"/>
                  </a:lnTo>
                  <a:lnTo>
                    <a:pt x="6" y="63"/>
                  </a:lnTo>
                  <a:lnTo>
                    <a:pt x="8" y="95"/>
                  </a:lnTo>
                  <a:lnTo>
                    <a:pt x="10" y="125"/>
                  </a:lnTo>
                  <a:lnTo>
                    <a:pt x="11" y="156"/>
                  </a:lnTo>
                  <a:lnTo>
                    <a:pt x="11" y="185"/>
                  </a:lnTo>
                  <a:lnTo>
                    <a:pt x="13" y="212"/>
                  </a:lnTo>
                  <a:lnTo>
                    <a:pt x="13" y="239"/>
                  </a:lnTo>
                  <a:lnTo>
                    <a:pt x="70" y="267"/>
                  </a:lnTo>
                  <a:lnTo>
                    <a:pt x="128" y="293"/>
                  </a:lnTo>
                  <a:lnTo>
                    <a:pt x="187" y="319"/>
                  </a:lnTo>
                  <a:lnTo>
                    <a:pt x="245" y="343"/>
                  </a:lnTo>
                  <a:lnTo>
                    <a:pt x="305" y="368"/>
                  </a:lnTo>
                  <a:lnTo>
                    <a:pt x="364" y="391"/>
                  </a:lnTo>
                  <a:lnTo>
                    <a:pt x="425" y="414"/>
                  </a:lnTo>
                  <a:lnTo>
                    <a:pt x="485" y="435"/>
                  </a:lnTo>
                  <a:lnTo>
                    <a:pt x="606" y="479"/>
                  </a:lnTo>
                  <a:lnTo>
                    <a:pt x="728" y="520"/>
                  </a:lnTo>
                  <a:lnTo>
                    <a:pt x="852" y="559"/>
                  </a:lnTo>
                  <a:lnTo>
                    <a:pt x="976" y="600"/>
                  </a:lnTo>
                  <a:close/>
                </a:path>
              </a:pathLst>
            </a:custGeom>
            <a:solidFill>
              <a:srgbClr val="A3B1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34" name="Google Shape;34;p7"/>
            <p:cNvSpPr/>
            <p:nvPr/>
          </p:nvSpPr>
          <p:spPr>
            <a:xfrm>
              <a:off x="324" y="2026"/>
              <a:ext cx="429" cy="169"/>
            </a:xfrm>
            <a:custGeom>
              <a:avLst/>
              <a:gdLst/>
              <a:ahLst/>
              <a:cxnLst/>
              <a:rect l="l" t="t" r="r" b="b"/>
              <a:pathLst>
                <a:path w="1287" h="507" extrusionOk="0">
                  <a:moveTo>
                    <a:pt x="1287" y="507"/>
                  </a:moveTo>
                  <a:lnTo>
                    <a:pt x="1207" y="481"/>
                  </a:lnTo>
                  <a:lnTo>
                    <a:pt x="1126" y="455"/>
                  </a:lnTo>
                  <a:lnTo>
                    <a:pt x="1047" y="428"/>
                  </a:lnTo>
                  <a:lnTo>
                    <a:pt x="966" y="400"/>
                  </a:lnTo>
                  <a:lnTo>
                    <a:pt x="886" y="371"/>
                  </a:lnTo>
                  <a:lnTo>
                    <a:pt x="806" y="343"/>
                  </a:lnTo>
                  <a:lnTo>
                    <a:pt x="726" y="314"/>
                  </a:lnTo>
                  <a:lnTo>
                    <a:pt x="647" y="282"/>
                  </a:lnTo>
                  <a:lnTo>
                    <a:pt x="567" y="252"/>
                  </a:lnTo>
                  <a:lnTo>
                    <a:pt x="488" y="219"/>
                  </a:lnTo>
                  <a:lnTo>
                    <a:pt x="409" y="186"/>
                  </a:lnTo>
                  <a:lnTo>
                    <a:pt x="331" y="151"/>
                  </a:lnTo>
                  <a:lnTo>
                    <a:pt x="253" y="115"/>
                  </a:lnTo>
                  <a:lnTo>
                    <a:pt x="177" y="77"/>
                  </a:lnTo>
                  <a:lnTo>
                    <a:pt x="101" y="39"/>
                  </a:lnTo>
                  <a:lnTo>
                    <a:pt x="26" y="0"/>
                  </a:lnTo>
                  <a:lnTo>
                    <a:pt x="23" y="27"/>
                  </a:lnTo>
                  <a:lnTo>
                    <a:pt x="20" y="56"/>
                  </a:lnTo>
                  <a:lnTo>
                    <a:pt x="19" y="86"/>
                  </a:lnTo>
                  <a:lnTo>
                    <a:pt x="16" y="115"/>
                  </a:lnTo>
                  <a:lnTo>
                    <a:pt x="13" y="145"/>
                  </a:lnTo>
                  <a:lnTo>
                    <a:pt x="10" y="177"/>
                  </a:lnTo>
                  <a:lnTo>
                    <a:pt x="6" y="207"/>
                  </a:lnTo>
                  <a:lnTo>
                    <a:pt x="0" y="239"/>
                  </a:lnTo>
                  <a:lnTo>
                    <a:pt x="79" y="259"/>
                  </a:lnTo>
                  <a:lnTo>
                    <a:pt x="158" y="279"/>
                  </a:lnTo>
                  <a:lnTo>
                    <a:pt x="239" y="298"/>
                  </a:lnTo>
                  <a:lnTo>
                    <a:pt x="318" y="317"/>
                  </a:lnTo>
                  <a:lnTo>
                    <a:pt x="399" y="335"/>
                  </a:lnTo>
                  <a:lnTo>
                    <a:pt x="480" y="353"/>
                  </a:lnTo>
                  <a:lnTo>
                    <a:pt x="559" y="370"/>
                  </a:lnTo>
                  <a:lnTo>
                    <a:pt x="639" y="386"/>
                  </a:lnTo>
                  <a:lnTo>
                    <a:pt x="720" y="402"/>
                  </a:lnTo>
                  <a:lnTo>
                    <a:pt x="801" y="418"/>
                  </a:lnTo>
                  <a:lnTo>
                    <a:pt x="881" y="433"/>
                  </a:lnTo>
                  <a:lnTo>
                    <a:pt x="963" y="449"/>
                  </a:lnTo>
                  <a:lnTo>
                    <a:pt x="1044" y="464"/>
                  </a:lnTo>
                  <a:lnTo>
                    <a:pt x="1125" y="478"/>
                  </a:lnTo>
                  <a:lnTo>
                    <a:pt x="1205" y="493"/>
                  </a:lnTo>
                  <a:lnTo>
                    <a:pt x="1287" y="507"/>
                  </a:lnTo>
                  <a:close/>
                </a:path>
              </a:pathLst>
            </a:custGeom>
            <a:solidFill>
              <a:srgbClr val="A3B1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35" name="Google Shape;35;p7"/>
            <p:cNvSpPr/>
            <p:nvPr/>
          </p:nvSpPr>
          <p:spPr>
            <a:xfrm>
              <a:off x="2593" y="1785"/>
              <a:ext cx="53" cy="52"/>
            </a:xfrm>
            <a:custGeom>
              <a:avLst/>
              <a:gdLst/>
              <a:ahLst/>
              <a:cxnLst/>
              <a:rect l="l" t="t" r="r" b="b"/>
              <a:pathLst>
                <a:path w="157" h="157" extrusionOk="0">
                  <a:moveTo>
                    <a:pt x="78" y="0"/>
                  </a:moveTo>
                  <a:lnTo>
                    <a:pt x="87" y="0"/>
                  </a:lnTo>
                  <a:lnTo>
                    <a:pt x="94" y="1"/>
                  </a:lnTo>
                  <a:lnTo>
                    <a:pt x="103" y="3"/>
                  </a:lnTo>
                  <a:lnTo>
                    <a:pt x="110" y="6"/>
                  </a:lnTo>
                  <a:lnTo>
                    <a:pt x="123" y="13"/>
                  </a:lnTo>
                  <a:lnTo>
                    <a:pt x="134" y="23"/>
                  </a:lnTo>
                  <a:lnTo>
                    <a:pt x="144" y="35"/>
                  </a:lnTo>
                  <a:lnTo>
                    <a:pt x="152" y="48"/>
                  </a:lnTo>
                  <a:lnTo>
                    <a:pt x="153" y="55"/>
                  </a:lnTo>
                  <a:lnTo>
                    <a:pt x="156" y="63"/>
                  </a:lnTo>
                  <a:lnTo>
                    <a:pt x="157" y="71"/>
                  </a:lnTo>
                  <a:lnTo>
                    <a:pt x="157" y="79"/>
                  </a:lnTo>
                  <a:lnTo>
                    <a:pt x="157" y="87"/>
                  </a:lnTo>
                  <a:lnTo>
                    <a:pt x="156" y="95"/>
                  </a:lnTo>
                  <a:lnTo>
                    <a:pt x="153" y="102"/>
                  </a:lnTo>
                  <a:lnTo>
                    <a:pt x="152" y="110"/>
                  </a:lnTo>
                  <a:lnTo>
                    <a:pt x="144" y="123"/>
                  </a:lnTo>
                  <a:lnTo>
                    <a:pt x="134" y="134"/>
                  </a:lnTo>
                  <a:lnTo>
                    <a:pt x="123" y="144"/>
                  </a:lnTo>
                  <a:lnTo>
                    <a:pt x="110" y="151"/>
                  </a:lnTo>
                  <a:lnTo>
                    <a:pt x="103" y="154"/>
                  </a:lnTo>
                  <a:lnTo>
                    <a:pt x="94" y="156"/>
                  </a:lnTo>
                  <a:lnTo>
                    <a:pt x="87" y="157"/>
                  </a:lnTo>
                  <a:lnTo>
                    <a:pt x="78" y="157"/>
                  </a:lnTo>
                  <a:lnTo>
                    <a:pt x="71" y="157"/>
                  </a:lnTo>
                  <a:lnTo>
                    <a:pt x="62" y="156"/>
                  </a:lnTo>
                  <a:lnTo>
                    <a:pt x="55" y="154"/>
                  </a:lnTo>
                  <a:lnTo>
                    <a:pt x="48" y="151"/>
                  </a:lnTo>
                  <a:lnTo>
                    <a:pt x="35" y="144"/>
                  </a:lnTo>
                  <a:lnTo>
                    <a:pt x="23" y="134"/>
                  </a:lnTo>
                  <a:lnTo>
                    <a:pt x="13" y="123"/>
                  </a:lnTo>
                  <a:lnTo>
                    <a:pt x="6" y="110"/>
                  </a:lnTo>
                  <a:lnTo>
                    <a:pt x="3" y="102"/>
                  </a:lnTo>
                  <a:lnTo>
                    <a:pt x="2" y="95"/>
                  </a:lnTo>
                  <a:lnTo>
                    <a:pt x="0" y="87"/>
                  </a:lnTo>
                  <a:lnTo>
                    <a:pt x="0" y="79"/>
                  </a:lnTo>
                  <a:lnTo>
                    <a:pt x="0" y="71"/>
                  </a:lnTo>
                  <a:lnTo>
                    <a:pt x="2" y="63"/>
                  </a:lnTo>
                  <a:lnTo>
                    <a:pt x="3" y="55"/>
                  </a:lnTo>
                  <a:lnTo>
                    <a:pt x="6" y="48"/>
                  </a:lnTo>
                  <a:lnTo>
                    <a:pt x="13" y="35"/>
                  </a:lnTo>
                  <a:lnTo>
                    <a:pt x="23" y="23"/>
                  </a:lnTo>
                  <a:lnTo>
                    <a:pt x="35" y="13"/>
                  </a:lnTo>
                  <a:lnTo>
                    <a:pt x="48" y="6"/>
                  </a:lnTo>
                  <a:lnTo>
                    <a:pt x="55" y="3"/>
                  </a:lnTo>
                  <a:lnTo>
                    <a:pt x="62" y="1"/>
                  </a:lnTo>
                  <a:lnTo>
                    <a:pt x="71" y="0"/>
                  </a:lnTo>
                  <a:lnTo>
                    <a:pt x="78" y="0"/>
                  </a:lnTo>
                  <a:close/>
                </a:path>
              </a:pathLst>
            </a:custGeom>
            <a:solidFill>
              <a:srgbClr val="A3B1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grpSp>
    </p:spTree>
    <p:extLst>
      <p:ext uri="{BB962C8B-B14F-4D97-AF65-F5344CB8AC3E}">
        <p14:creationId xmlns:p14="http://schemas.microsoft.com/office/powerpoint/2010/main" val="2282570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6"/>
        <p:cNvGrpSpPr/>
        <p:nvPr/>
      </p:nvGrpSpPr>
      <p:grpSpPr>
        <a:xfrm>
          <a:off x="0" y="0"/>
          <a:ext cx="0" cy="0"/>
          <a:chOff x="0" y="0"/>
          <a:chExt cx="0" cy="0"/>
        </a:xfrm>
      </p:grpSpPr>
      <p:sp>
        <p:nvSpPr>
          <p:cNvPr id="37" name="Google Shape;37;p8"/>
          <p:cNvSpPr/>
          <p:nvPr/>
        </p:nvSpPr>
        <p:spPr>
          <a:xfrm rot="10800000">
            <a:off x="-1" y="0"/>
            <a:ext cx="9370244" cy="6858908"/>
          </a:xfrm>
          <a:custGeom>
            <a:avLst/>
            <a:gdLst/>
            <a:ahLst/>
            <a:cxnLst/>
            <a:rect l="l" t="t" r="r" b="b"/>
            <a:pathLst>
              <a:path w="1274176" h="6880276" extrusionOk="0">
                <a:moveTo>
                  <a:pt x="1274176" y="911"/>
                </a:moveTo>
                <a:lnTo>
                  <a:pt x="1274176" y="6880276"/>
                </a:lnTo>
                <a:lnTo>
                  <a:pt x="0" y="6880276"/>
                </a:lnTo>
                <a:cubicBezTo>
                  <a:pt x="14549" y="4571090"/>
                  <a:pt x="215817" y="2962395"/>
                  <a:pt x="248681" y="0"/>
                </a:cubicBezTo>
                <a:lnTo>
                  <a:pt x="1274176" y="911"/>
                </a:lnTo>
                <a:close/>
              </a:path>
            </a:pathLst>
          </a:custGeom>
          <a:gradFill>
            <a:gsLst>
              <a:gs pos="0">
                <a:schemeClr val="accent2"/>
              </a:gs>
              <a:gs pos="100000">
                <a:schemeClr val="accen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38" name="Google Shape;38;p8"/>
          <p:cNvSpPr txBox="1">
            <a:spLocks noGrp="1"/>
          </p:cNvSpPr>
          <p:nvPr>
            <p:ph type="ctrTitle"/>
          </p:nvPr>
        </p:nvSpPr>
        <p:spPr>
          <a:xfrm>
            <a:off x="526840" y="358219"/>
            <a:ext cx="8637073" cy="2995777"/>
          </a:xfrm>
          <a:prstGeom prst="rect">
            <a:avLst/>
          </a:prstGeom>
          <a:noFill/>
          <a:ln>
            <a:noFill/>
          </a:ln>
        </p:spPr>
        <p:txBody>
          <a:bodyPr spcFirstLastPara="1" wrap="square" lIns="91425" tIns="45700" rIns="91425" bIns="0" anchor="b" anchorCtr="0">
            <a:noAutofit/>
          </a:bodyPr>
          <a:lstStyle>
            <a:lvl1pPr lvl="0" algn="l">
              <a:lnSpc>
                <a:spcPct val="90909"/>
              </a:lnSpc>
              <a:spcBef>
                <a:spcPts val="0"/>
              </a:spcBef>
              <a:spcAft>
                <a:spcPts val="0"/>
              </a:spcAft>
              <a:buClr>
                <a:schemeClr val="lt1"/>
              </a:buClr>
              <a:buSzPts val="6600"/>
              <a:buFont typeface="Century Gothic"/>
              <a:buNone/>
              <a:defRPr sz="6600" i="1">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8"/>
          <p:cNvSpPr txBox="1">
            <a:spLocks noGrp="1"/>
          </p:cNvSpPr>
          <p:nvPr>
            <p:ph type="subTitle" idx="1"/>
          </p:nvPr>
        </p:nvSpPr>
        <p:spPr>
          <a:xfrm>
            <a:off x="526841" y="3499685"/>
            <a:ext cx="8637072" cy="1268061"/>
          </a:xfrm>
          <a:prstGeom prst="rect">
            <a:avLst/>
          </a:prstGeom>
          <a:noFill/>
          <a:ln>
            <a:noFill/>
          </a:ln>
        </p:spPr>
        <p:txBody>
          <a:bodyPr spcFirstLastPara="1" wrap="square" lIns="91425" tIns="91425" rIns="91425" bIns="91425" anchor="t" anchorCtr="0">
            <a:noAutofit/>
          </a:bodyPr>
          <a:lstStyle>
            <a:lvl1pPr lvl="0" algn="l">
              <a:lnSpc>
                <a:spcPct val="100000"/>
              </a:lnSpc>
              <a:spcBef>
                <a:spcPts val="1200"/>
              </a:spcBef>
              <a:spcAft>
                <a:spcPts val="0"/>
              </a:spcAft>
              <a:buSzPts val="2400"/>
              <a:buNone/>
              <a:defRPr sz="2400" b="0" i="1" cap="none">
                <a:solidFill>
                  <a:schemeClr val="lt1"/>
                </a:solidFill>
              </a:defRPr>
            </a:lvl1pPr>
            <a:lvl2pPr lvl="1" algn="ctr">
              <a:lnSpc>
                <a:spcPct val="188888"/>
              </a:lnSpc>
              <a:spcBef>
                <a:spcPts val="1200"/>
              </a:spcBef>
              <a:spcAft>
                <a:spcPts val="0"/>
              </a:spcAft>
              <a:buSzPts val="1800"/>
              <a:buNone/>
              <a:defRPr sz="1800"/>
            </a:lvl2pPr>
            <a:lvl3pPr lvl="2" algn="ctr">
              <a:lnSpc>
                <a:spcPct val="188888"/>
              </a:lnSpc>
              <a:spcBef>
                <a:spcPts val="1200"/>
              </a:spcBef>
              <a:spcAft>
                <a:spcPts val="0"/>
              </a:spcAft>
              <a:buSzPts val="1800"/>
              <a:buNone/>
              <a:defRPr sz="1800"/>
            </a:lvl3pPr>
            <a:lvl4pPr lvl="3" algn="ctr">
              <a:lnSpc>
                <a:spcPct val="212500"/>
              </a:lnSpc>
              <a:spcBef>
                <a:spcPts val="1200"/>
              </a:spcBef>
              <a:spcAft>
                <a:spcPts val="0"/>
              </a:spcAft>
              <a:buSzPts val="1600"/>
              <a:buNone/>
              <a:defRPr sz="1600"/>
            </a:lvl4pPr>
            <a:lvl5pPr lvl="4" algn="ctr">
              <a:lnSpc>
                <a:spcPct val="212500"/>
              </a:lnSpc>
              <a:spcBef>
                <a:spcPts val="12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a:endParaRPr/>
          </a:p>
        </p:txBody>
      </p:sp>
      <p:pic>
        <p:nvPicPr>
          <p:cNvPr id="40" name="Google Shape;40;p8" descr="Text&#10;&#10;Description automatically generated"/>
          <p:cNvPicPr preferRelativeResize="0"/>
          <p:nvPr/>
        </p:nvPicPr>
        <p:blipFill rotWithShape="1">
          <a:blip r:embed="rId2">
            <a:alphaModFix/>
          </a:blip>
          <a:srcRect/>
          <a:stretch/>
        </p:blipFill>
        <p:spPr>
          <a:xfrm>
            <a:off x="8412045" y="5289871"/>
            <a:ext cx="3140737" cy="1046912"/>
          </a:xfrm>
          <a:prstGeom prst="rect">
            <a:avLst/>
          </a:prstGeom>
          <a:noFill/>
          <a:ln>
            <a:noFill/>
          </a:ln>
        </p:spPr>
      </p:pic>
      <p:sp>
        <p:nvSpPr>
          <p:cNvPr id="41" name="Google Shape;41;p8"/>
          <p:cNvSpPr txBox="1">
            <a:spLocks noGrp="1"/>
          </p:cNvSpPr>
          <p:nvPr>
            <p:ph type="sldNum" idx="12"/>
          </p:nvPr>
        </p:nvSpPr>
        <p:spPr>
          <a:xfrm>
            <a:off x="6890088" y="6408135"/>
            <a:ext cx="500327" cy="310663"/>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800">
                <a:solidFill>
                  <a:schemeClr val="lt1"/>
                </a:solidFill>
                <a:latin typeface="Century Gothic"/>
                <a:ea typeface="Century Gothic"/>
                <a:cs typeface="Century Gothic"/>
                <a:sym typeface="Century Gothic"/>
              </a:defRPr>
            </a:lvl1pPr>
            <a:lvl2pPr marL="0" marR="0" lvl="1" indent="0" algn="r" rtl="0">
              <a:spcBef>
                <a:spcPts val="0"/>
              </a:spcBef>
              <a:buNone/>
              <a:defRPr sz="800">
                <a:solidFill>
                  <a:schemeClr val="lt1"/>
                </a:solidFill>
                <a:latin typeface="Century Gothic"/>
                <a:ea typeface="Century Gothic"/>
                <a:cs typeface="Century Gothic"/>
                <a:sym typeface="Century Gothic"/>
              </a:defRPr>
            </a:lvl2pPr>
            <a:lvl3pPr marL="0" marR="0" lvl="2" indent="0" algn="r" rtl="0">
              <a:spcBef>
                <a:spcPts val="0"/>
              </a:spcBef>
              <a:buNone/>
              <a:defRPr sz="800">
                <a:solidFill>
                  <a:schemeClr val="lt1"/>
                </a:solidFill>
                <a:latin typeface="Century Gothic"/>
                <a:ea typeface="Century Gothic"/>
                <a:cs typeface="Century Gothic"/>
                <a:sym typeface="Century Gothic"/>
              </a:defRPr>
            </a:lvl3pPr>
            <a:lvl4pPr marL="0" marR="0" lvl="3" indent="0" algn="r" rtl="0">
              <a:spcBef>
                <a:spcPts val="0"/>
              </a:spcBef>
              <a:buNone/>
              <a:defRPr sz="800">
                <a:solidFill>
                  <a:schemeClr val="lt1"/>
                </a:solidFill>
                <a:latin typeface="Century Gothic"/>
                <a:ea typeface="Century Gothic"/>
                <a:cs typeface="Century Gothic"/>
                <a:sym typeface="Century Gothic"/>
              </a:defRPr>
            </a:lvl4pPr>
            <a:lvl5pPr marL="0" marR="0" lvl="4" indent="0" algn="r" rtl="0">
              <a:spcBef>
                <a:spcPts val="0"/>
              </a:spcBef>
              <a:buNone/>
              <a:defRPr sz="800">
                <a:solidFill>
                  <a:schemeClr val="lt1"/>
                </a:solidFill>
                <a:latin typeface="Century Gothic"/>
                <a:ea typeface="Century Gothic"/>
                <a:cs typeface="Century Gothic"/>
                <a:sym typeface="Century Gothic"/>
              </a:defRPr>
            </a:lvl5pPr>
            <a:lvl6pPr marL="0" marR="0" lvl="5" indent="0" algn="r" rtl="0">
              <a:spcBef>
                <a:spcPts val="0"/>
              </a:spcBef>
              <a:buNone/>
              <a:defRPr sz="800">
                <a:solidFill>
                  <a:schemeClr val="lt1"/>
                </a:solidFill>
                <a:latin typeface="Century Gothic"/>
                <a:ea typeface="Century Gothic"/>
                <a:cs typeface="Century Gothic"/>
                <a:sym typeface="Century Gothic"/>
              </a:defRPr>
            </a:lvl6pPr>
            <a:lvl7pPr marL="0" marR="0" lvl="6" indent="0" algn="r" rtl="0">
              <a:spcBef>
                <a:spcPts val="0"/>
              </a:spcBef>
              <a:buNone/>
              <a:defRPr sz="800">
                <a:solidFill>
                  <a:schemeClr val="lt1"/>
                </a:solidFill>
                <a:latin typeface="Century Gothic"/>
                <a:ea typeface="Century Gothic"/>
                <a:cs typeface="Century Gothic"/>
                <a:sym typeface="Century Gothic"/>
              </a:defRPr>
            </a:lvl7pPr>
            <a:lvl8pPr marL="0" marR="0" lvl="7" indent="0" algn="r" rtl="0">
              <a:spcBef>
                <a:spcPts val="0"/>
              </a:spcBef>
              <a:buNone/>
              <a:defRPr sz="800">
                <a:solidFill>
                  <a:schemeClr val="lt1"/>
                </a:solidFill>
                <a:latin typeface="Century Gothic"/>
                <a:ea typeface="Century Gothic"/>
                <a:cs typeface="Century Gothic"/>
                <a:sym typeface="Century Gothic"/>
              </a:defRPr>
            </a:lvl8pPr>
            <a:lvl9pPr marL="0" marR="0" lvl="8" indent="0" algn="r" rtl="0">
              <a:spcBef>
                <a:spcPts val="0"/>
              </a:spcBef>
              <a:buNone/>
              <a:defRPr sz="800">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42" name="Google Shape;42;p8"/>
          <p:cNvSpPr txBox="1"/>
          <p:nvPr/>
        </p:nvSpPr>
        <p:spPr>
          <a:xfrm>
            <a:off x="157164" y="6409598"/>
            <a:ext cx="5938836" cy="309201"/>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US" sz="800">
                <a:solidFill>
                  <a:schemeClr val="lt1"/>
                </a:solidFill>
                <a:latin typeface="Century Gothic"/>
                <a:ea typeface="Century Gothic"/>
                <a:cs typeface="Century Gothic"/>
                <a:sym typeface="Century Gothic"/>
              </a:rPr>
              <a:t>Copyright ©2021 CCA  |  Confidential &amp; Proprietary</a:t>
            </a:r>
            <a:endParaRPr/>
          </a:p>
        </p:txBody>
      </p:sp>
    </p:spTree>
    <p:extLst>
      <p:ext uri="{BB962C8B-B14F-4D97-AF65-F5344CB8AC3E}">
        <p14:creationId xmlns:p14="http://schemas.microsoft.com/office/powerpoint/2010/main" val="419496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3"/>
        <p:cNvGrpSpPr/>
        <p:nvPr/>
      </p:nvGrpSpPr>
      <p:grpSpPr>
        <a:xfrm>
          <a:off x="0" y="0"/>
          <a:ext cx="0" cy="0"/>
          <a:chOff x="0" y="0"/>
          <a:chExt cx="0" cy="0"/>
        </a:xfrm>
      </p:grpSpPr>
      <p:sp>
        <p:nvSpPr>
          <p:cNvPr id="44" name="Google Shape;44;p9"/>
          <p:cNvSpPr/>
          <p:nvPr/>
        </p:nvSpPr>
        <p:spPr>
          <a:xfrm>
            <a:off x="0" y="-21365"/>
            <a:ext cx="12198285" cy="6879365"/>
          </a:xfrm>
          <a:custGeom>
            <a:avLst/>
            <a:gdLst/>
            <a:ahLst/>
            <a:cxnLst/>
            <a:rect l="l" t="t" r="r" b="b"/>
            <a:pathLst>
              <a:path w="12198285" h="6879365" extrusionOk="0">
                <a:moveTo>
                  <a:pt x="0" y="0"/>
                </a:moveTo>
                <a:lnTo>
                  <a:pt x="12192000" y="0"/>
                </a:lnTo>
                <a:lnTo>
                  <a:pt x="12198285" y="1774751"/>
                </a:lnTo>
                <a:cubicBezTo>
                  <a:pt x="11426335" y="3655398"/>
                  <a:pt x="8420231" y="3801514"/>
                  <a:pt x="8213889" y="6879365"/>
                </a:cubicBezTo>
                <a:lnTo>
                  <a:pt x="0" y="6879365"/>
                </a:lnTo>
                <a:lnTo>
                  <a:pt x="0" y="0"/>
                </a:lnTo>
                <a:close/>
              </a:path>
            </a:pathLst>
          </a:custGeom>
          <a:gradFill>
            <a:gsLst>
              <a:gs pos="0">
                <a:srgbClr val="FBBD8E"/>
              </a:gs>
              <a:gs pos="100000">
                <a:schemeClr val="accent2"/>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5" name="Google Shape;45;p9"/>
          <p:cNvSpPr txBox="1">
            <a:spLocks noGrp="1"/>
          </p:cNvSpPr>
          <p:nvPr>
            <p:ph type="ftr" idx="11"/>
          </p:nvPr>
        </p:nvSpPr>
        <p:spPr>
          <a:xfrm>
            <a:off x="157164" y="6409598"/>
            <a:ext cx="5938836" cy="3092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800">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9"/>
          <p:cNvSpPr txBox="1">
            <a:spLocks noGrp="1"/>
          </p:cNvSpPr>
          <p:nvPr>
            <p:ph type="sldNum" idx="12"/>
          </p:nvPr>
        </p:nvSpPr>
        <p:spPr>
          <a:xfrm>
            <a:off x="11534529" y="6408135"/>
            <a:ext cx="500327" cy="310663"/>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800">
                <a:solidFill>
                  <a:schemeClr val="accent2"/>
                </a:solidFill>
                <a:latin typeface="Century Gothic"/>
                <a:ea typeface="Century Gothic"/>
                <a:cs typeface="Century Gothic"/>
                <a:sym typeface="Century Gothic"/>
              </a:defRPr>
            </a:lvl1pPr>
            <a:lvl2pPr marL="0" marR="0" lvl="1" indent="0" algn="r" rtl="0">
              <a:spcBef>
                <a:spcPts val="0"/>
              </a:spcBef>
              <a:buNone/>
              <a:defRPr sz="800">
                <a:solidFill>
                  <a:schemeClr val="accent2"/>
                </a:solidFill>
                <a:latin typeface="Century Gothic"/>
                <a:ea typeface="Century Gothic"/>
                <a:cs typeface="Century Gothic"/>
                <a:sym typeface="Century Gothic"/>
              </a:defRPr>
            </a:lvl2pPr>
            <a:lvl3pPr marL="0" marR="0" lvl="2" indent="0" algn="r" rtl="0">
              <a:spcBef>
                <a:spcPts val="0"/>
              </a:spcBef>
              <a:buNone/>
              <a:defRPr sz="800">
                <a:solidFill>
                  <a:schemeClr val="accent2"/>
                </a:solidFill>
                <a:latin typeface="Century Gothic"/>
                <a:ea typeface="Century Gothic"/>
                <a:cs typeface="Century Gothic"/>
                <a:sym typeface="Century Gothic"/>
              </a:defRPr>
            </a:lvl3pPr>
            <a:lvl4pPr marL="0" marR="0" lvl="3" indent="0" algn="r" rtl="0">
              <a:spcBef>
                <a:spcPts val="0"/>
              </a:spcBef>
              <a:buNone/>
              <a:defRPr sz="800">
                <a:solidFill>
                  <a:schemeClr val="accent2"/>
                </a:solidFill>
                <a:latin typeface="Century Gothic"/>
                <a:ea typeface="Century Gothic"/>
                <a:cs typeface="Century Gothic"/>
                <a:sym typeface="Century Gothic"/>
              </a:defRPr>
            </a:lvl4pPr>
            <a:lvl5pPr marL="0" marR="0" lvl="4" indent="0" algn="r" rtl="0">
              <a:spcBef>
                <a:spcPts val="0"/>
              </a:spcBef>
              <a:buNone/>
              <a:defRPr sz="800">
                <a:solidFill>
                  <a:schemeClr val="accent2"/>
                </a:solidFill>
                <a:latin typeface="Century Gothic"/>
                <a:ea typeface="Century Gothic"/>
                <a:cs typeface="Century Gothic"/>
                <a:sym typeface="Century Gothic"/>
              </a:defRPr>
            </a:lvl5pPr>
            <a:lvl6pPr marL="0" marR="0" lvl="5" indent="0" algn="r" rtl="0">
              <a:spcBef>
                <a:spcPts val="0"/>
              </a:spcBef>
              <a:buNone/>
              <a:defRPr sz="800">
                <a:solidFill>
                  <a:schemeClr val="accent2"/>
                </a:solidFill>
                <a:latin typeface="Century Gothic"/>
                <a:ea typeface="Century Gothic"/>
                <a:cs typeface="Century Gothic"/>
                <a:sym typeface="Century Gothic"/>
              </a:defRPr>
            </a:lvl6pPr>
            <a:lvl7pPr marL="0" marR="0" lvl="6" indent="0" algn="r" rtl="0">
              <a:spcBef>
                <a:spcPts val="0"/>
              </a:spcBef>
              <a:buNone/>
              <a:defRPr sz="800">
                <a:solidFill>
                  <a:schemeClr val="accent2"/>
                </a:solidFill>
                <a:latin typeface="Century Gothic"/>
                <a:ea typeface="Century Gothic"/>
                <a:cs typeface="Century Gothic"/>
                <a:sym typeface="Century Gothic"/>
              </a:defRPr>
            </a:lvl7pPr>
            <a:lvl8pPr marL="0" marR="0" lvl="7" indent="0" algn="r" rtl="0">
              <a:spcBef>
                <a:spcPts val="0"/>
              </a:spcBef>
              <a:buNone/>
              <a:defRPr sz="800">
                <a:solidFill>
                  <a:schemeClr val="accent2"/>
                </a:solidFill>
                <a:latin typeface="Century Gothic"/>
                <a:ea typeface="Century Gothic"/>
                <a:cs typeface="Century Gothic"/>
                <a:sym typeface="Century Gothic"/>
              </a:defRPr>
            </a:lvl8pPr>
            <a:lvl9pPr marL="0" marR="0" lvl="8" indent="0" algn="r" rtl="0">
              <a:spcBef>
                <a:spcPts val="0"/>
              </a:spcBef>
              <a:buNone/>
              <a:defRPr sz="800">
                <a:solidFill>
                  <a:schemeClr val="accen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grpSp>
        <p:nvGrpSpPr>
          <p:cNvPr id="47" name="Google Shape;47;p9"/>
          <p:cNvGrpSpPr/>
          <p:nvPr/>
        </p:nvGrpSpPr>
        <p:grpSpPr>
          <a:xfrm>
            <a:off x="11054853" y="278551"/>
            <a:ext cx="918692" cy="728371"/>
            <a:chOff x="215" y="1204"/>
            <a:chExt cx="2568" cy="2036"/>
          </a:xfrm>
        </p:grpSpPr>
        <p:sp>
          <p:nvSpPr>
            <p:cNvPr id="48" name="Google Shape;48;p9"/>
            <p:cNvSpPr/>
            <p:nvPr/>
          </p:nvSpPr>
          <p:spPr>
            <a:xfrm>
              <a:off x="2641" y="1661"/>
              <a:ext cx="142" cy="191"/>
            </a:xfrm>
            <a:custGeom>
              <a:avLst/>
              <a:gdLst/>
              <a:ahLst/>
              <a:cxnLst/>
              <a:rect l="l" t="t" r="r" b="b"/>
              <a:pathLst>
                <a:path w="425" h="575" extrusionOk="0">
                  <a:moveTo>
                    <a:pt x="160" y="575"/>
                  </a:moveTo>
                  <a:lnTo>
                    <a:pt x="140" y="527"/>
                  </a:lnTo>
                  <a:lnTo>
                    <a:pt x="119" y="483"/>
                  </a:lnTo>
                  <a:lnTo>
                    <a:pt x="99" y="441"/>
                  </a:lnTo>
                  <a:lnTo>
                    <a:pt x="79" y="399"/>
                  </a:lnTo>
                  <a:lnTo>
                    <a:pt x="60" y="359"/>
                  </a:lnTo>
                  <a:lnTo>
                    <a:pt x="40" y="315"/>
                  </a:lnTo>
                  <a:lnTo>
                    <a:pt x="20" y="271"/>
                  </a:lnTo>
                  <a:lnTo>
                    <a:pt x="0" y="223"/>
                  </a:lnTo>
                  <a:lnTo>
                    <a:pt x="24" y="202"/>
                  </a:lnTo>
                  <a:lnTo>
                    <a:pt x="49" y="183"/>
                  </a:lnTo>
                  <a:lnTo>
                    <a:pt x="75" y="163"/>
                  </a:lnTo>
                  <a:lnTo>
                    <a:pt x="101" y="145"/>
                  </a:lnTo>
                  <a:lnTo>
                    <a:pt x="127" y="129"/>
                  </a:lnTo>
                  <a:lnTo>
                    <a:pt x="153" y="114"/>
                  </a:lnTo>
                  <a:lnTo>
                    <a:pt x="178" y="99"/>
                  </a:lnTo>
                  <a:lnTo>
                    <a:pt x="206" y="85"/>
                  </a:lnTo>
                  <a:lnTo>
                    <a:pt x="233" y="72"/>
                  </a:lnTo>
                  <a:lnTo>
                    <a:pt x="259" y="60"/>
                  </a:lnTo>
                  <a:lnTo>
                    <a:pt x="286" y="49"/>
                  </a:lnTo>
                  <a:lnTo>
                    <a:pt x="314" y="37"/>
                  </a:lnTo>
                  <a:lnTo>
                    <a:pt x="370" y="18"/>
                  </a:lnTo>
                  <a:lnTo>
                    <a:pt x="425" y="0"/>
                  </a:lnTo>
                  <a:lnTo>
                    <a:pt x="425" y="26"/>
                  </a:lnTo>
                  <a:lnTo>
                    <a:pt x="425" y="50"/>
                  </a:lnTo>
                  <a:lnTo>
                    <a:pt x="423" y="75"/>
                  </a:lnTo>
                  <a:lnTo>
                    <a:pt x="422" y="98"/>
                  </a:lnTo>
                  <a:lnTo>
                    <a:pt x="419" y="119"/>
                  </a:lnTo>
                  <a:lnTo>
                    <a:pt x="415" y="141"/>
                  </a:lnTo>
                  <a:lnTo>
                    <a:pt x="412" y="163"/>
                  </a:lnTo>
                  <a:lnTo>
                    <a:pt x="406" y="183"/>
                  </a:lnTo>
                  <a:lnTo>
                    <a:pt x="396" y="222"/>
                  </a:lnTo>
                  <a:lnTo>
                    <a:pt x="381" y="259"/>
                  </a:lnTo>
                  <a:lnTo>
                    <a:pt x="367" y="294"/>
                  </a:lnTo>
                  <a:lnTo>
                    <a:pt x="350" y="327"/>
                  </a:lnTo>
                  <a:lnTo>
                    <a:pt x="330" y="359"/>
                  </a:lnTo>
                  <a:lnTo>
                    <a:pt x="309" y="390"/>
                  </a:lnTo>
                  <a:lnTo>
                    <a:pt x="288" y="421"/>
                  </a:lnTo>
                  <a:lnTo>
                    <a:pt x="263" y="451"/>
                  </a:lnTo>
                  <a:lnTo>
                    <a:pt x="213" y="511"/>
                  </a:lnTo>
                  <a:lnTo>
                    <a:pt x="160" y="575"/>
                  </a:lnTo>
                  <a:close/>
                </a:path>
              </a:pathLst>
            </a:custGeom>
            <a:solidFill>
              <a:srgbClr val="3734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49" name="Google Shape;49;p9"/>
            <p:cNvSpPr/>
            <p:nvPr/>
          </p:nvSpPr>
          <p:spPr>
            <a:xfrm>
              <a:off x="694" y="1299"/>
              <a:ext cx="1034" cy="829"/>
            </a:xfrm>
            <a:custGeom>
              <a:avLst/>
              <a:gdLst/>
              <a:ahLst/>
              <a:cxnLst/>
              <a:rect l="l" t="t" r="r" b="b"/>
              <a:pathLst>
                <a:path w="3103" h="2487" extrusionOk="0">
                  <a:moveTo>
                    <a:pt x="779" y="21"/>
                  </a:moveTo>
                  <a:lnTo>
                    <a:pt x="681" y="18"/>
                  </a:lnTo>
                  <a:lnTo>
                    <a:pt x="585" y="16"/>
                  </a:lnTo>
                  <a:lnTo>
                    <a:pt x="487" y="13"/>
                  </a:lnTo>
                  <a:lnTo>
                    <a:pt x="389" y="11"/>
                  </a:lnTo>
                  <a:lnTo>
                    <a:pt x="293" y="9"/>
                  </a:lnTo>
                  <a:lnTo>
                    <a:pt x="195" y="6"/>
                  </a:lnTo>
                  <a:lnTo>
                    <a:pt x="97" y="3"/>
                  </a:lnTo>
                  <a:lnTo>
                    <a:pt x="0" y="0"/>
                  </a:lnTo>
                  <a:lnTo>
                    <a:pt x="160" y="36"/>
                  </a:lnTo>
                  <a:lnTo>
                    <a:pt x="318" y="75"/>
                  </a:lnTo>
                  <a:lnTo>
                    <a:pt x="473" y="120"/>
                  </a:lnTo>
                  <a:lnTo>
                    <a:pt x="622" y="168"/>
                  </a:lnTo>
                  <a:lnTo>
                    <a:pt x="769" y="220"/>
                  </a:lnTo>
                  <a:lnTo>
                    <a:pt x="910" y="274"/>
                  </a:lnTo>
                  <a:lnTo>
                    <a:pt x="1047" y="333"/>
                  </a:lnTo>
                  <a:lnTo>
                    <a:pt x="1180" y="397"/>
                  </a:lnTo>
                  <a:lnTo>
                    <a:pt x="1305" y="462"/>
                  </a:lnTo>
                  <a:lnTo>
                    <a:pt x="1424" y="531"/>
                  </a:lnTo>
                  <a:lnTo>
                    <a:pt x="1538" y="603"/>
                  </a:lnTo>
                  <a:lnTo>
                    <a:pt x="1646" y="678"/>
                  </a:lnTo>
                  <a:lnTo>
                    <a:pt x="1746" y="754"/>
                  </a:lnTo>
                  <a:lnTo>
                    <a:pt x="1839" y="834"/>
                  </a:lnTo>
                  <a:lnTo>
                    <a:pt x="1924" y="916"/>
                  </a:lnTo>
                  <a:lnTo>
                    <a:pt x="2000" y="999"/>
                  </a:lnTo>
                  <a:lnTo>
                    <a:pt x="2068" y="1084"/>
                  </a:lnTo>
                  <a:lnTo>
                    <a:pt x="2129" y="1172"/>
                  </a:lnTo>
                  <a:lnTo>
                    <a:pt x="2179" y="1260"/>
                  </a:lnTo>
                  <a:lnTo>
                    <a:pt x="2219" y="1351"/>
                  </a:lnTo>
                  <a:lnTo>
                    <a:pt x="2250" y="1443"/>
                  </a:lnTo>
                  <a:lnTo>
                    <a:pt x="2271" y="1535"/>
                  </a:lnTo>
                  <a:lnTo>
                    <a:pt x="2280" y="1629"/>
                  </a:lnTo>
                  <a:lnTo>
                    <a:pt x="2280" y="1724"/>
                  </a:lnTo>
                  <a:lnTo>
                    <a:pt x="2267" y="1819"/>
                  </a:lnTo>
                  <a:lnTo>
                    <a:pt x="2242" y="1915"/>
                  </a:lnTo>
                  <a:lnTo>
                    <a:pt x="2206" y="2010"/>
                  </a:lnTo>
                  <a:lnTo>
                    <a:pt x="2159" y="2106"/>
                  </a:lnTo>
                  <a:lnTo>
                    <a:pt x="2097" y="2201"/>
                  </a:lnTo>
                  <a:lnTo>
                    <a:pt x="2022" y="2296"/>
                  </a:lnTo>
                  <a:lnTo>
                    <a:pt x="1934" y="2392"/>
                  </a:lnTo>
                  <a:lnTo>
                    <a:pt x="1833" y="2487"/>
                  </a:lnTo>
                  <a:lnTo>
                    <a:pt x="3103" y="1966"/>
                  </a:lnTo>
                  <a:lnTo>
                    <a:pt x="2658" y="555"/>
                  </a:lnTo>
                  <a:lnTo>
                    <a:pt x="779" y="21"/>
                  </a:lnTo>
                  <a:close/>
                </a:path>
              </a:pathLst>
            </a:custGeom>
            <a:solidFill>
              <a:srgbClr val="3734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50" name="Google Shape;50;p9"/>
            <p:cNvSpPr/>
            <p:nvPr/>
          </p:nvSpPr>
          <p:spPr>
            <a:xfrm>
              <a:off x="2097" y="1750"/>
              <a:ext cx="630" cy="746"/>
            </a:xfrm>
            <a:custGeom>
              <a:avLst/>
              <a:gdLst/>
              <a:ahLst/>
              <a:cxnLst/>
              <a:rect l="l" t="t" r="r" b="b"/>
              <a:pathLst>
                <a:path w="1892" h="2237" extrusionOk="0">
                  <a:moveTo>
                    <a:pt x="0" y="1653"/>
                  </a:moveTo>
                  <a:lnTo>
                    <a:pt x="108" y="1550"/>
                  </a:lnTo>
                  <a:lnTo>
                    <a:pt x="216" y="1446"/>
                  </a:lnTo>
                  <a:lnTo>
                    <a:pt x="324" y="1344"/>
                  </a:lnTo>
                  <a:lnTo>
                    <a:pt x="432" y="1240"/>
                  </a:lnTo>
                  <a:lnTo>
                    <a:pt x="540" y="1136"/>
                  </a:lnTo>
                  <a:lnTo>
                    <a:pt x="646" y="1034"/>
                  </a:lnTo>
                  <a:lnTo>
                    <a:pt x="754" y="930"/>
                  </a:lnTo>
                  <a:lnTo>
                    <a:pt x="862" y="826"/>
                  </a:lnTo>
                  <a:lnTo>
                    <a:pt x="970" y="724"/>
                  </a:lnTo>
                  <a:lnTo>
                    <a:pt x="1078" y="620"/>
                  </a:lnTo>
                  <a:lnTo>
                    <a:pt x="1186" y="516"/>
                  </a:lnTo>
                  <a:lnTo>
                    <a:pt x="1294" y="414"/>
                  </a:lnTo>
                  <a:lnTo>
                    <a:pt x="1402" y="310"/>
                  </a:lnTo>
                  <a:lnTo>
                    <a:pt x="1510" y="208"/>
                  </a:lnTo>
                  <a:lnTo>
                    <a:pt x="1618" y="104"/>
                  </a:lnTo>
                  <a:lnTo>
                    <a:pt x="1726" y="0"/>
                  </a:lnTo>
                  <a:lnTo>
                    <a:pt x="1760" y="32"/>
                  </a:lnTo>
                  <a:lnTo>
                    <a:pt x="1788" y="69"/>
                  </a:lnTo>
                  <a:lnTo>
                    <a:pt x="1814" y="110"/>
                  </a:lnTo>
                  <a:lnTo>
                    <a:pt x="1836" y="154"/>
                  </a:lnTo>
                  <a:lnTo>
                    <a:pt x="1856" y="202"/>
                  </a:lnTo>
                  <a:lnTo>
                    <a:pt x="1870" y="254"/>
                  </a:lnTo>
                  <a:lnTo>
                    <a:pt x="1882" y="310"/>
                  </a:lnTo>
                  <a:lnTo>
                    <a:pt x="1889" y="368"/>
                  </a:lnTo>
                  <a:lnTo>
                    <a:pt x="1892" y="430"/>
                  </a:lnTo>
                  <a:lnTo>
                    <a:pt x="1891" y="495"/>
                  </a:lnTo>
                  <a:lnTo>
                    <a:pt x="1885" y="561"/>
                  </a:lnTo>
                  <a:lnTo>
                    <a:pt x="1875" y="630"/>
                  </a:lnTo>
                  <a:lnTo>
                    <a:pt x="1860" y="702"/>
                  </a:lnTo>
                  <a:lnTo>
                    <a:pt x="1840" y="777"/>
                  </a:lnTo>
                  <a:lnTo>
                    <a:pt x="1816" y="852"/>
                  </a:lnTo>
                  <a:lnTo>
                    <a:pt x="1787" y="930"/>
                  </a:lnTo>
                  <a:lnTo>
                    <a:pt x="1751" y="1009"/>
                  </a:lnTo>
                  <a:lnTo>
                    <a:pt x="1711" y="1088"/>
                  </a:lnTo>
                  <a:lnTo>
                    <a:pt x="1666" y="1171"/>
                  </a:lnTo>
                  <a:lnTo>
                    <a:pt x="1614" y="1253"/>
                  </a:lnTo>
                  <a:lnTo>
                    <a:pt x="1557" y="1335"/>
                  </a:lnTo>
                  <a:lnTo>
                    <a:pt x="1493" y="1419"/>
                  </a:lnTo>
                  <a:lnTo>
                    <a:pt x="1424" y="1502"/>
                  </a:lnTo>
                  <a:lnTo>
                    <a:pt x="1349" y="1586"/>
                  </a:lnTo>
                  <a:lnTo>
                    <a:pt x="1267" y="1669"/>
                  </a:lnTo>
                  <a:lnTo>
                    <a:pt x="1179" y="1753"/>
                  </a:lnTo>
                  <a:lnTo>
                    <a:pt x="1084" y="1837"/>
                  </a:lnTo>
                  <a:lnTo>
                    <a:pt x="983" y="1919"/>
                  </a:lnTo>
                  <a:lnTo>
                    <a:pt x="875" y="1999"/>
                  </a:lnTo>
                  <a:lnTo>
                    <a:pt x="759" y="2080"/>
                  </a:lnTo>
                  <a:lnTo>
                    <a:pt x="636" y="2159"/>
                  </a:lnTo>
                  <a:lnTo>
                    <a:pt x="507" y="2237"/>
                  </a:lnTo>
                  <a:lnTo>
                    <a:pt x="0" y="1653"/>
                  </a:lnTo>
                  <a:close/>
                </a:path>
              </a:pathLst>
            </a:custGeom>
            <a:solidFill>
              <a:srgbClr val="3734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51" name="Google Shape;51;p9"/>
            <p:cNvSpPr/>
            <p:nvPr/>
          </p:nvSpPr>
          <p:spPr>
            <a:xfrm>
              <a:off x="242" y="2225"/>
              <a:ext cx="1753" cy="974"/>
            </a:xfrm>
            <a:custGeom>
              <a:avLst/>
              <a:gdLst/>
              <a:ahLst/>
              <a:cxnLst/>
              <a:rect l="l" t="t" r="r" b="b"/>
              <a:pathLst>
                <a:path w="5258" h="2923" extrusionOk="0">
                  <a:moveTo>
                    <a:pt x="432" y="13"/>
                  </a:moveTo>
                  <a:lnTo>
                    <a:pt x="0" y="293"/>
                  </a:lnTo>
                  <a:lnTo>
                    <a:pt x="0" y="345"/>
                  </a:lnTo>
                  <a:lnTo>
                    <a:pt x="0" y="397"/>
                  </a:lnTo>
                  <a:lnTo>
                    <a:pt x="0" y="450"/>
                  </a:lnTo>
                  <a:lnTo>
                    <a:pt x="0" y="502"/>
                  </a:lnTo>
                  <a:lnTo>
                    <a:pt x="0" y="555"/>
                  </a:lnTo>
                  <a:lnTo>
                    <a:pt x="0" y="607"/>
                  </a:lnTo>
                  <a:lnTo>
                    <a:pt x="0" y="659"/>
                  </a:lnTo>
                  <a:lnTo>
                    <a:pt x="0" y="712"/>
                  </a:lnTo>
                  <a:lnTo>
                    <a:pt x="105" y="646"/>
                  </a:lnTo>
                  <a:lnTo>
                    <a:pt x="212" y="590"/>
                  </a:lnTo>
                  <a:lnTo>
                    <a:pt x="317" y="542"/>
                  </a:lnTo>
                  <a:lnTo>
                    <a:pt x="424" y="502"/>
                  </a:lnTo>
                  <a:lnTo>
                    <a:pt x="530" y="469"/>
                  </a:lnTo>
                  <a:lnTo>
                    <a:pt x="637" y="443"/>
                  </a:lnTo>
                  <a:lnTo>
                    <a:pt x="742" y="423"/>
                  </a:lnTo>
                  <a:lnTo>
                    <a:pt x="848" y="410"/>
                  </a:lnTo>
                  <a:lnTo>
                    <a:pt x="955" y="402"/>
                  </a:lnTo>
                  <a:lnTo>
                    <a:pt x="1060" y="401"/>
                  </a:lnTo>
                  <a:lnTo>
                    <a:pt x="1164" y="404"/>
                  </a:lnTo>
                  <a:lnTo>
                    <a:pt x="1267" y="411"/>
                  </a:lnTo>
                  <a:lnTo>
                    <a:pt x="1371" y="424"/>
                  </a:lnTo>
                  <a:lnTo>
                    <a:pt x="1473" y="440"/>
                  </a:lnTo>
                  <a:lnTo>
                    <a:pt x="1574" y="459"/>
                  </a:lnTo>
                  <a:lnTo>
                    <a:pt x="1673" y="482"/>
                  </a:lnTo>
                  <a:lnTo>
                    <a:pt x="1771" y="506"/>
                  </a:lnTo>
                  <a:lnTo>
                    <a:pt x="1868" y="534"/>
                  </a:lnTo>
                  <a:lnTo>
                    <a:pt x="1963" y="562"/>
                  </a:lnTo>
                  <a:lnTo>
                    <a:pt x="2057" y="593"/>
                  </a:lnTo>
                  <a:lnTo>
                    <a:pt x="2147" y="624"/>
                  </a:lnTo>
                  <a:lnTo>
                    <a:pt x="2237" y="658"/>
                  </a:lnTo>
                  <a:lnTo>
                    <a:pt x="2323" y="689"/>
                  </a:lnTo>
                  <a:lnTo>
                    <a:pt x="2408" y="722"/>
                  </a:lnTo>
                  <a:lnTo>
                    <a:pt x="2569" y="784"/>
                  </a:lnTo>
                  <a:lnTo>
                    <a:pt x="2720" y="842"/>
                  </a:lnTo>
                  <a:lnTo>
                    <a:pt x="2791" y="868"/>
                  </a:lnTo>
                  <a:lnTo>
                    <a:pt x="2859" y="891"/>
                  </a:lnTo>
                  <a:lnTo>
                    <a:pt x="2923" y="911"/>
                  </a:lnTo>
                  <a:lnTo>
                    <a:pt x="2985" y="929"/>
                  </a:lnTo>
                  <a:lnTo>
                    <a:pt x="3082" y="949"/>
                  </a:lnTo>
                  <a:lnTo>
                    <a:pt x="3177" y="969"/>
                  </a:lnTo>
                  <a:lnTo>
                    <a:pt x="3270" y="986"/>
                  </a:lnTo>
                  <a:lnTo>
                    <a:pt x="3364" y="1001"/>
                  </a:lnTo>
                  <a:lnTo>
                    <a:pt x="3456" y="1014"/>
                  </a:lnTo>
                  <a:lnTo>
                    <a:pt x="3548" y="1025"/>
                  </a:lnTo>
                  <a:lnTo>
                    <a:pt x="3639" y="1035"/>
                  </a:lnTo>
                  <a:lnTo>
                    <a:pt x="3730" y="1042"/>
                  </a:lnTo>
                  <a:lnTo>
                    <a:pt x="3821" y="1048"/>
                  </a:lnTo>
                  <a:lnTo>
                    <a:pt x="3911" y="1052"/>
                  </a:lnTo>
                  <a:lnTo>
                    <a:pt x="4002" y="1054"/>
                  </a:lnTo>
                  <a:lnTo>
                    <a:pt x="4091" y="1055"/>
                  </a:lnTo>
                  <a:lnTo>
                    <a:pt x="4182" y="1054"/>
                  </a:lnTo>
                  <a:lnTo>
                    <a:pt x="4274" y="1052"/>
                  </a:lnTo>
                  <a:lnTo>
                    <a:pt x="4365" y="1048"/>
                  </a:lnTo>
                  <a:lnTo>
                    <a:pt x="4458" y="1042"/>
                  </a:lnTo>
                  <a:lnTo>
                    <a:pt x="4430" y="1136"/>
                  </a:lnTo>
                  <a:lnTo>
                    <a:pt x="4399" y="1230"/>
                  </a:lnTo>
                  <a:lnTo>
                    <a:pt x="4368" y="1321"/>
                  </a:lnTo>
                  <a:lnTo>
                    <a:pt x="4335" y="1408"/>
                  </a:lnTo>
                  <a:lnTo>
                    <a:pt x="4300" y="1495"/>
                  </a:lnTo>
                  <a:lnTo>
                    <a:pt x="4263" y="1580"/>
                  </a:lnTo>
                  <a:lnTo>
                    <a:pt x="4224" y="1662"/>
                  </a:lnTo>
                  <a:lnTo>
                    <a:pt x="4182" y="1741"/>
                  </a:lnTo>
                  <a:lnTo>
                    <a:pt x="4140" y="1819"/>
                  </a:lnTo>
                  <a:lnTo>
                    <a:pt x="4094" y="1896"/>
                  </a:lnTo>
                  <a:lnTo>
                    <a:pt x="4048" y="1969"/>
                  </a:lnTo>
                  <a:lnTo>
                    <a:pt x="3999" y="2040"/>
                  </a:lnTo>
                  <a:lnTo>
                    <a:pt x="3947" y="2109"/>
                  </a:lnTo>
                  <a:lnTo>
                    <a:pt x="3894" y="2175"/>
                  </a:lnTo>
                  <a:lnTo>
                    <a:pt x="3838" y="2240"/>
                  </a:lnTo>
                  <a:lnTo>
                    <a:pt x="3780" y="2301"/>
                  </a:lnTo>
                  <a:lnTo>
                    <a:pt x="3721" y="2360"/>
                  </a:lnTo>
                  <a:lnTo>
                    <a:pt x="3658" y="2417"/>
                  </a:lnTo>
                  <a:lnTo>
                    <a:pt x="3593" y="2471"/>
                  </a:lnTo>
                  <a:lnTo>
                    <a:pt x="3527" y="2523"/>
                  </a:lnTo>
                  <a:lnTo>
                    <a:pt x="3458" y="2572"/>
                  </a:lnTo>
                  <a:lnTo>
                    <a:pt x="3386" y="2618"/>
                  </a:lnTo>
                  <a:lnTo>
                    <a:pt x="3311" y="2661"/>
                  </a:lnTo>
                  <a:lnTo>
                    <a:pt x="3234" y="2701"/>
                  </a:lnTo>
                  <a:lnTo>
                    <a:pt x="3155" y="2739"/>
                  </a:lnTo>
                  <a:lnTo>
                    <a:pt x="3073" y="2775"/>
                  </a:lnTo>
                  <a:lnTo>
                    <a:pt x="2990" y="2807"/>
                  </a:lnTo>
                  <a:lnTo>
                    <a:pt x="2902" y="2835"/>
                  </a:lnTo>
                  <a:lnTo>
                    <a:pt x="2813" y="2863"/>
                  </a:lnTo>
                  <a:lnTo>
                    <a:pt x="2720" y="2886"/>
                  </a:lnTo>
                  <a:lnTo>
                    <a:pt x="2625" y="2906"/>
                  </a:lnTo>
                  <a:lnTo>
                    <a:pt x="2527" y="2923"/>
                  </a:lnTo>
                  <a:lnTo>
                    <a:pt x="3632" y="2897"/>
                  </a:lnTo>
                  <a:lnTo>
                    <a:pt x="5258" y="1691"/>
                  </a:lnTo>
                  <a:lnTo>
                    <a:pt x="4952" y="330"/>
                  </a:lnTo>
                  <a:lnTo>
                    <a:pt x="1842" y="0"/>
                  </a:lnTo>
                  <a:lnTo>
                    <a:pt x="432" y="13"/>
                  </a:lnTo>
                  <a:close/>
                </a:path>
              </a:pathLst>
            </a:custGeom>
            <a:solidFill>
              <a:srgbClr val="3734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52" name="Google Shape;52;p9"/>
            <p:cNvSpPr/>
            <p:nvPr/>
          </p:nvSpPr>
          <p:spPr>
            <a:xfrm>
              <a:off x="242" y="1241"/>
              <a:ext cx="2466" cy="1999"/>
            </a:xfrm>
            <a:custGeom>
              <a:avLst/>
              <a:gdLst/>
              <a:ahLst/>
              <a:cxnLst/>
              <a:rect l="l" t="t" r="r" b="b"/>
              <a:pathLst>
                <a:path w="7396" h="5998" extrusionOk="0">
                  <a:moveTo>
                    <a:pt x="6019" y="1897"/>
                  </a:moveTo>
                  <a:lnTo>
                    <a:pt x="5989" y="1912"/>
                  </a:lnTo>
                  <a:lnTo>
                    <a:pt x="5960" y="1925"/>
                  </a:lnTo>
                  <a:lnTo>
                    <a:pt x="5933" y="1938"/>
                  </a:lnTo>
                  <a:lnTo>
                    <a:pt x="5906" y="1948"/>
                  </a:lnTo>
                  <a:lnTo>
                    <a:pt x="5878" y="1958"/>
                  </a:lnTo>
                  <a:lnTo>
                    <a:pt x="5852" y="1965"/>
                  </a:lnTo>
                  <a:lnTo>
                    <a:pt x="5828" y="1972"/>
                  </a:lnTo>
                  <a:lnTo>
                    <a:pt x="5802" y="1978"/>
                  </a:lnTo>
                  <a:lnTo>
                    <a:pt x="5779" y="1981"/>
                  </a:lnTo>
                  <a:lnTo>
                    <a:pt x="5756" y="1984"/>
                  </a:lnTo>
                  <a:lnTo>
                    <a:pt x="5733" y="1984"/>
                  </a:lnTo>
                  <a:lnTo>
                    <a:pt x="5711" y="1982"/>
                  </a:lnTo>
                  <a:lnTo>
                    <a:pt x="5690" y="1981"/>
                  </a:lnTo>
                  <a:lnTo>
                    <a:pt x="5669" y="1977"/>
                  </a:lnTo>
                  <a:lnTo>
                    <a:pt x="5649" y="1969"/>
                  </a:lnTo>
                  <a:lnTo>
                    <a:pt x="5631" y="1962"/>
                  </a:lnTo>
                  <a:lnTo>
                    <a:pt x="5612" y="1952"/>
                  </a:lnTo>
                  <a:lnTo>
                    <a:pt x="5595" y="1940"/>
                  </a:lnTo>
                  <a:lnTo>
                    <a:pt x="5576" y="1928"/>
                  </a:lnTo>
                  <a:lnTo>
                    <a:pt x="5560" y="1912"/>
                  </a:lnTo>
                  <a:lnTo>
                    <a:pt x="5543" y="1896"/>
                  </a:lnTo>
                  <a:lnTo>
                    <a:pt x="5527" y="1876"/>
                  </a:lnTo>
                  <a:lnTo>
                    <a:pt x="5513" y="1855"/>
                  </a:lnTo>
                  <a:lnTo>
                    <a:pt x="5498" y="1831"/>
                  </a:lnTo>
                  <a:lnTo>
                    <a:pt x="5484" y="1806"/>
                  </a:lnTo>
                  <a:lnTo>
                    <a:pt x="5469" y="1779"/>
                  </a:lnTo>
                  <a:lnTo>
                    <a:pt x="5456" y="1749"/>
                  </a:lnTo>
                  <a:lnTo>
                    <a:pt x="5443" y="1717"/>
                  </a:lnTo>
                  <a:lnTo>
                    <a:pt x="5432" y="1682"/>
                  </a:lnTo>
                  <a:lnTo>
                    <a:pt x="5420" y="1646"/>
                  </a:lnTo>
                  <a:lnTo>
                    <a:pt x="5409" y="1608"/>
                  </a:lnTo>
                  <a:lnTo>
                    <a:pt x="5397" y="1567"/>
                  </a:lnTo>
                  <a:lnTo>
                    <a:pt x="5356" y="1420"/>
                  </a:lnTo>
                  <a:lnTo>
                    <a:pt x="5305" y="1282"/>
                  </a:lnTo>
                  <a:lnTo>
                    <a:pt x="5246" y="1151"/>
                  </a:lnTo>
                  <a:lnTo>
                    <a:pt x="5178" y="1028"/>
                  </a:lnTo>
                  <a:lnTo>
                    <a:pt x="5102" y="914"/>
                  </a:lnTo>
                  <a:lnTo>
                    <a:pt x="5020" y="806"/>
                  </a:lnTo>
                  <a:lnTo>
                    <a:pt x="4929" y="708"/>
                  </a:lnTo>
                  <a:lnTo>
                    <a:pt x="4831" y="616"/>
                  </a:lnTo>
                  <a:lnTo>
                    <a:pt x="4726" y="531"/>
                  </a:lnTo>
                  <a:lnTo>
                    <a:pt x="4617" y="453"/>
                  </a:lnTo>
                  <a:lnTo>
                    <a:pt x="4500" y="382"/>
                  </a:lnTo>
                  <a:lnTo>
                    <a:pt x="4378" y="318"/>
                  </a:lnTo>
                  <a:lnTo>
                    <a:pt x="4251" y="260"/>
                  </a:lnTo>
                  <a:lnTo>
                    <a:pt x="4120" y="208"/>
                  </a:lnTo>
                  <a:lnTo>
                    <a:pt x="3983" y="163"/>
                  </a:lnTo>
                  <a:lnTo>
                    <a:pt x="3844" y="123"/>
                  </a:lnTo>
                  <a:lnTo>
                    <a:pt x="3700" y="90"/>
                  </a:lnTo>
                  <a:lnTo>
                    <a:pt x="3551" y="62"/>
                  </a:lnTo>
                  <a:lnTo>
                    <a:pt x="3401" y="39"/>
                  </a:lnTo>
                  <a:lnTo>
                    <a:pt x="3249" y="22"/>
                  </a:lnTo>
                  <a:lnTo>
                    <a:pt x="3095" y="11"/>
                  </a:lnTo>
                  <a:lnTo>
                    <a:pt x="2938" y="3"/>
                  </a:lnTo>
                  <a:lnTo>
                    <a:pt x="2779" y="0"/>
                  </a:lnTo>
                  <a:lnTo>
                    <a:pt x="2620" y="3"/>
                  </a:lnTo>
                  <a:lnTo>
                    <a:pt x="2460" y="11"/>
                  </a:lnTo>
                  <a:lnTo>
                    <a:pt x="2298" y="22"/>
                  </a:lnTo>
                  <a:lnTo>
                    <a:pt x="2139" y="36"/>
                  </a:lnTo>
                  <a:lnTo>
                    <a:pt x="1977" y="55"/>
                  </a:lnTo>
                  <a:lnTo>
                    <a:pt x="1817" y="78"/>
                  </a:lnTo>
                  <a:lnTo>
                    <a:pt x="1659" y="106"/>
                  </a:lnTo>
                  <a:lnTo>
                    <a:pt x="1502" y="136"/>
                  </a:lnTo>
                  <a:lnTo>
                    <a:pt x="1347" y="169"/>
                  </a:lnTo>
                  <a:lnTo>
                    <a:pt x="1596" y="217"/>
                  </a:lnTo>
                  <a:lnTo>
                    <a:pt x="1832" y="271"/>
                  </a:lnTo>
                  <a:lnTo>
                    <a:pt x="2057" y="332"/>
                  </a:lnTo>
                  <a:lnTo>
                    <a:pt x="2270" y="397"/>
                  </a:lnTo>
                  <a:lnTo>
                    <a:pt x="2470" y="467"/>
                  </a:lnTo>
                  <a:lnTo>
                    <a:pt x="2657" y="542"/>
                  </a:lnTo>
                  <a:lnTo>
                    <a:pt x="2833" y="620"/>
                  </a:lnTo>
                  <a:lnTo>
                    <a:pt x="2995" y="702"/>
                  </a:lnTo>
                  <a:lnTo>
                    <a:pt x="3145" y="787"/>
                  </a:lnTo>
                  <a:lnTo>
                    <a:pt x="3282" y="875"/>
                  </a:lnTo>
                  <a:lnTo>
                    <a:pt x="3406" y="966"/>
                  </a:lnTo>
                  <a:lnTo>
                    <a:pt x="3517" y="1058"/>
                  </a:lnTo>
                  <a:lnTo>
                    <a:pt x="3615" y="1152"/>
                  </a:lnTo>
                  <a:lnTo>
                    <a:pt x="3698" y="1247"/>
                  </a:lnTo>
                  <a:lnTo>
                    <a:pt x="3769" y="1344"/>
                  </a:lnTo>
                  <a:lnTo>
                    <a:pt x="3826" y="1440"/>
                  </a:lnTo>
                  <a:lnTo>
                    <a:pt x="3871" y="1535"/>
                  </a:lnTo>
                  <a:lnTo>
                    <a:pt x="3900" y="1632"/>
                  </a:lnTo>
                  <a:lnTo>
                    <a:pt x="3917" y="1727"/>
                  </a:lnTo>
                  <a:lnTo>
                    <a:pt x="3918" y="1819"/>
                  </a:lnTo>
                  <a:lnTo>
                    <a:pt x="3907" y="1912"/>
                  </a:lnTo>
                  <a:lnTo>
                    <a:pt x="3881" y="2002"/>
                  </a:lnTo>
                  <a:lnTo>
                    <a:pt x="3841" y="2089"/>
                  </a:lnTo>
                  <a:lnTo>
                    <a:pt x="3786" y="2174"/>
                  </a:lnTo>
                  <a:lnTo>
                    <a:pt x="3717" y="2255"/>
                  </a:lnTo>
                  <a:lnTo>
                    <a:pt x="3633" y="2333"/>
                  </a:lnTo>
                  <a:lnTo>
                    <a:pt x="3535" y="2406"/>
                  </a:lnTo>
                  <a:lnTo>
                    <a:pt x="3422" y="2475"/>
                  </a:lnTo>
                  <a:lnTo>
                    <a:pt x="3293" y="2539"/>
                  </a:lnTo>
                  <a:lnTo>
                    <a:pt x="3151" y="2598"/>
                  </a:lnTo>
                  <a:lnTo>
                    <a:pt x="2993" y="2651"/>
                  </a:lnTo>
                  <a:lnTo>
                    <a:pt x="2820" y="2697"/>
                  </a:lnTo>
                  <a:lnTo>
                    <a:pt x="2741" y="2713"/>
                  </a:lnTo>
                  <a:lnTo>
                    <a:pt x="2661" y="2723"/>
                  </a:lnTo>
                  <a:lnTo>
                    <a:pt x="2584" y="2730"/>
                  </a:lnTo>
                  <a:lnTo>
                    <a:pt x="2506" y="2733"/>
                  </a:lnTo>
                  <a:lnTo>
                    <a:pt x="2427" y="2732"/>
                  </a:lnTo>
                  <a:lnTo>
                    <a:pt x="2349" y="2727"/>
                  </a:lnTo>
                  <a:lnTo>
                    <a:pt x="2271" y="2719"/>
                  </a:lnTo>
                  <a:lnTo>
                    <a:pt x="2193" y="2706"/>
                  </a:lnTo>
                  <a:lnTo>
                    <a:pt x="2114" y="2690"/>
                  </a:lnTo>
                  <a:lnTo>
                    <a:pt x="2036" y="2671"/>
                  </a:lnTo>
                  <a:lnTo>
                    <a:pt x="1957" y="2648"/>
                  </a:lnTo>
                  <a:lnTo>
                    <a:pt x="1878" y="2621"/>
                  </a:lnTo>
                  <a:lnTo>
                    <a:pt x="1797" y="2592"/>
                  </a:lnTo>
                  <a:lnTo>
                    <a:pt x="1718" y="2557"/>
                  </a:lnTo>
                  <a:lnTo>
                    <a:pt x="1636" y="2521"/>
                  </a:lnTo>
                  <a:lnTo>
                    <a:pt x="1554" y="2480"/>
                  </a:lnTo>
                  <a:lnTo>
                    <a:pt x="1472" y="2436"/>
                  </a:lnTo>
                  <a:lnTo>
                    <a:pt x="1388" y="2389"/>
                  </a:lnTo>
                  <a:lnTo>
                    <a:pt x="1303" y="2338"/>
                  </a:lnTo>
                  <a:lnTo>
                    <a:pt x="1218" y="2285"/>
                  </a:lnTo>
                  <a:lnTo>
                    <a:pt x="1131" y="2229"/>
                  </a:lnTo>
                  <a:lnTo>
                    <a:pt x="1043" y="2168"/>
                  </a:lnTo>
                  <a:lnTo>
                    <a:pt x="953" y="2105"/>
                  </a:lnTo>
                  <a:lnTo>
                    <a:pt x="863" y="2038"/>
                  </a:lnTo>
                  <a:lnTo>
                    <a:pt x="771" y="1969"/>
                  </a:lnTo>
                  <a:lnTo>
                    <a:pt x="677" y="1897"/>
                  </a:lnTo>
                  <a:lnTo>
                    <a:pt x="582" y="1822"/>
                  </a:lnTo>
                  <a:lnTo>
                    <a:pt x="484" y="1743"/>
                  </a:lnTo>
                  <a:lnTo>
                    <a:pt x="386" y="1662"/>
                  </a:lnTo>
                  <a:lnTo>
                    <a:pt x="284" y="1579"/>
                  </a:lnTo>
                  <a:lnTo>
                    <a:pt x="182" y="1491"/>
                  </a:lnTo>
                  <a:lnTo>
                    <a:pt x="77" y="1401"/>
                  </a:lnTo>
                  <a:lnTo>
                    <a:pt x="95" y="1475"/>
                  </a:lnTo>
                  <a:lnTo>
                    <a:pt x="111" y="1547"/>
                  </a:lnTo>
                  <a:lnTo>
                    <a:pt x="127" y="1616"/>
                  </a:lnTo>
                  <a:lnTo>
                    <a:pt x="140" y="1687"/>
                  </a:lnTo>
                  <a:lnTo>
                    <a:pt x="151" y="1755"/>
                  </a:lnTo>
                  <a:lnTo>
                    <a:pt x="163" y="1822"/>
                  </a:lnTo>
                  <a:lnTo>
                    <a:pt x="172" y="1889"/>
                  </a:lnTo>
                  <a:lnTo>
                    <a:pt x="179" y="1953"/>
                  </a:lnTo>
                  <a:lnTo>
                    <a:pt x="185" y="2017"/>
                  </a:lnTo>
                  <a:lnTo>
                    <a:pt x="190" y="2080"/>
                  </a:lnTo>
                  <a:lnTo>
                    <a:pt x="193" y="2142"/>
                  </a:lnTo>
                  <a:lnTo>
                    <a:pt x="196" y="2203"/>
                  </a:lnTo>
                  <a:lnTo>
                    <a:pt x="196" y="2263"/>
                  </a:lnTo>
                  <a:lnTo>
                    <a:pt x="196" y="2322"/>
                  </a:lnTo>
                  <a:lnTo>
                    <a:pt x="195" y="2380"/>
                  </a:lnTo>
                  <a:lnTo>
                    <a:pt x="192" y="2438"/>
                  </a:lnTo>
                  <a:lnTo>
                    <a:pt x="187" y="2494"/>
                  </a:lnTo>
                  <a:lnTo>
                    <a:pt x="182" y="2549"/>
                  </a:lnTo>
                  <a:lnTo>
                    <a:pt x="176" y="2603"/>
                  </a:lnTo>
                  <a:lnTo>
                    <a:pt x="169" y="2657"/>
                  </a:lnTo>
                  <a:lnTo>
                    <a:pt x="160" y="2710"/>
                  </a:lnTo>
                  <a:lnTo>
                    <a:pt x="150" y="2762"/>
                  </a:lnTo>
                  <a:lnTo>
                    <a:pt x="138" y="2814"/>
                  </a:lnTo>
                  <a:lnTo>
                    <a:pt x="127" y="2864"/>
                  </a:lnTo>
                  <a:lnTo>
                    <a:pt x="115" y="2915"/>
                  </a:lnTo>
                  <a:lnTo>
                    <a:pt x="101" y="2964"/>
                  </a:lnTo>
                  <a:lnTo>
                    <a:pt x="87" y="3011"/>
                  </a:lnTo>
                  <a:lnTo>
                    <a:pt x="71" y="3060"/>
                  </a:lnTo>
                  <a:lnTo>
                    <a:pt x="55" y="3107"/>
                  </a:lnTo>
                  <a:lnTo>
                    <a:pt x="38" y="3153"/>
                  </a:lnTo>
                  <a:lnTo>
                    <a:pt x="19" y="3199"/>
                  </a:lnTo>
                  <a:lnTo>
                    <a:pt x="0" y="3245"/>
                  </a:lnTo>
                  <a:lnTo>
                    <a:pt x="137" y="3222"/>
                  </a:lnTo>
                  <a:lnTo>
                    <a:pt x="267" y="3205"/>
                  </a:lnTo>
                  <a:lnTo>
                    <a:pt x="392" y="3190"/>
                  </a:lnTo>
                  <a:lnTo>
                    <a:pt x="510" y="3180"/>
                  </a:lnTo>
                  <a:lnTo>
                    <a:pt x="625" y="3174"/>
                  </a:lnTo>
                  <a:lnTo>
                    <a:pt x="733" y="3171"/>
                  </a:lnTo>
                  <a:lnTo>
                    <a:pt x="838" y="3173"/>
                  </a:lnTo>
                  <a:lnTo>
                    <a:pt x="939" y="3177"/>
                  </a:lnTo>
                  <a:lnTo>
                    <a:pt x="1036" y="3183"/>
                  </a:lnTo>
                  <a:lnTo>
                    <a:pt x="1129" y="3193"/>
                  </a:lnTo>
                  <a:lnTo>
                    <a:pt x="1218" y="3206"/>
                  </a:lnTo>
                  <a:lnTo>
                    <a:pt x="1305" y="3220"/>
                  </a:lnTo>
                  <a:lnTo>
                    <a:pt x="1390" y="3236"/>
                  </a:lnTo>
                  <a:lnTo>
                    <a:pt x="1470" y="3256"/>
                  </a:lnTo>
                  <a:lnTo>
                    <a:pt x="1550" y="3277"/>
                  </a:lnTo>
                  <a:lnTo>
                    <a:pt x="1627" y="3298"/>
                  </a:lnTo>
                  <a:lnTo>
                    <a:pt x="1704" y="3321"/>
                  </a:lnTo>
                  <a:lnTo>
                    <a:pt x="1779" y="3346"/>
                  </a:lnTo>
                  <a:lnTo>
                    <a:pt x="1852" y="3372"/>
                  </a:lnTo>
                  <a:lnTo>
                    <a:pt x="1925" y="3399"/>
                  </a:lnTo>
                  <a:lnTo>
                    <a:pt x="2071" y="3452"/>
                  </a:lnTo>
                  <a:lnTo>
                    <a:pt x="2216" y="3507"/>
                  </a:lnTo>
                  <a:lnTo>
                    <a:pt x="2291" y="3535"/>
                  </a:lnTo>
                  <a:lnTo>
                    <a:pt x="2366" y="3562"/>
                  </a:lnTo>
                  <a:lnTo>
                    <a:pt x="2444" y="3588"/>
                  </a:lnTo>
                  <a:lnTo>
                    <a:pt x="2522" y="3612"/>
                  </a:lnTo>
                  <a:lnTo>
                    <a:pt x="2602" y="3637"/>
                  </a:lnTo>
                  <a:lnTo>
                    <a:pt x="2684" y="3660"/>
                  </a:lnTo>
                  <a:lnTo>
                    <a:pt x="2769" y="3682"/>
                  </a:lnTo>
                  <a:lnTo>
                    <a:pt x="2857" y="3702"/>
                  </a:lnTo>
                  <a:lnTo>
                    <a:pt x="2939" y="3722"/>
                  </a:lnTo>
                  <a:lnTo>
                    <a:pt x="3021" y="3739"/>
                  </a:lnTo>
                  <a:lnTo>
                    <a:pt x="3105" y="3754"/>
                  </a:lnTo>
                  <a:lnTo>
                    <a:pt x="3187" y="3767"/>
                  </a:lnTo>
                  <a:lnTo>
                    <a:pt x="3270" y="3777"/>
                  </a:lnTo>
                  <a:lnTo>
                    <a:pt x="3357" y="3785"/>
                  </a:lnTo>
                  <a:lnTo>
                    <a:pt x="3443" y="3791"/>
                  </a:lnTo>
                  <a:lnTo>
                    <a:pt x="3533" y="3795"/>
                  </a:lnTo>
                  <a:lnTo>
                    <a:pt x="3625" y="3797"/>
                  </a:lnTo>
                  <a:lnTo>
                    <a:pt x="3718" y="3797"/>
                  </a:lnTo>
                  <a:lnTo>
                    <a:pt x="3816" y="3795"/>
                  </a:lnTo>
                  <a:lnTo>
                    <a:pt x="3918" y="3791"/>
                  </a:lnTo>
                  <a:lnTo>
                    <a:pt x="4024" y="3784"/>
                  </a:lnTo>
                  <a:lnTo>
                    <a:pt x="4134" y="3775"/>
                  </a:lnTo>
                  <a:lnTo>
                    <a:pt x="4248" y="3765"/>
                  </a:lnTo>
                  <a:lnTo>
                    <a:pt x="4369" y="3752"/>
                  </a:lnTo>
                  <a:lnTo>
                    <a:pt x="4411" y="3751"/>
                  </a:lnTo>
                  <a:lnTo>
                    <a:pt x="4450" y="3749"/>
                  </a:lnTo>
                  <a:lnTo>
                    <a:pt x="4486" y="3749"/>
                  </a:lnTo>
                  <a:lnTo>
                    <a:pt x="4520" y="3751"/>
                  </a:lnTo>
                  <a:lnTo>
                    <a:pt x="4553" y="3755"/>
                  </a:lnTo>
                  <a:lnTo>
                    <a:pt x="4582" y="3759"/>
                  </a:lnTo>
                  <a:lnTo>
                    <a:pt x="4610" y="3765"/>
                  </a:lnTo>
                  <a:lnTo>
                    <a:pt x="4636" y="3771"/>
                  </a:lnTo>
                  <a:lnTo>
                    <a:pt x="4660" y="3780"/>
                  </a:lnTo>
                  <a:lnTo>
                    <a:pt x="4682" y="3788"/>
                  </a:lnTo>
                  <a:lnTo>
                    <a:pt x="4700" y="3798"/>
                  </a:lnTo>
                  <a:lnTo>
                    <a:pt x="4719" y="3810"/>
                  </a:lnTo>
                  <a:lnTo>
                    <a:pt x="4735" y="3821"/>
                  </a:lnTo>
                  <a:lnTo>
                    <a:pt x="4748" y="3834"/>
                  </a:lnTo>
                  <a:lnTo>
                    <a:pt x="4761" y="3849"/>
                  </a:lnTo>
                  <a:lnTo>
                    <a:pt x="4772" y="3863"/>
                  </a:lnTo>
                  <a:lnTo>
                    <a:pt x="4781" y="3879"/>
                  </a:lnTo>
                  <a:lnTo>
                    <a:pt x="4790" y="3896"/>
                  </a:lnTo>
                  <a:lnTo>
                    <a:pt x="4795" y="3914"/>
                  </a:lnTo>
                  <a:lnTo>
                    <a:pt x="4801" y="3931"/>
                  </a:lnTo>
                  <a:lnTo>
                    <a:pt x="4804" y="3950"/>
                  </a:lnTo>
                  <a:lnTo>
                    <a:pt x="4807" y="3968"/>
                  </a:lnTo>
                  <a:lnTo>
                    <a:pt x="4808" y="3989"/>
                  </a:lnTo>
                  <a:lnTo>
                    <a:pt x="4808" y="4009"/>
                  </a:lnTo>
                  <a:lnTo>
                    <a:pt x="4807" y="4029"/>
                  </a:lnTo>
                  <a:lnTo>
                    <a:pt x="4805" y="4051"/>
                  </a:lnTo>
                  <a:lnTo>
                    <a:pt x="4803" y="4072"/>
                  </a:lnTo>
                  <a:lnTo>
                    <a:pt x="4798" y="4094"/>
                  </a:lnTo>
                  <a:lnTo>
                    <a:pt x="4788" y="4139"/>
                  </a:lnTo>
                  <a:lnTo>
                    <a:pt x="4775" y="4185"/>
                  </a:lnTo>
                  <a:lnTo>
                    <a:pt x="4749" y="4262"/>
                  </a:lnTo>
                  <a:lnTo>
                    <a:pt x="4721" y="4340"/>
                  </a:lnTo>
                  <a:lnTo>
                    <a:pt x="4687" y="4415"/>
                  </a:lnTo>
                  <a:lnTo>
                    <a:pt x="4653" y="4489"/>
                  </a:lnTo>
                  <a:lnTo>
                    <a:pt x="4615" y="4562"/>
                  </a:lnTo>
                  <a:lnTo>
                    <a:pt x="4574" y="4634"/>
                  </a:lnTo>
                  <a:lnTo>
                    <a:pt x="4530" y="4704"/>
                  </a:lnTo>
                  <a:lnTo>
                    <a:pt x="4484" y="4773"/>
                  </a:lnTo>
                  <a:lnTo>
                    <a:pt x="4434" y="4839"/>
                  </a:lnTo>
                  <a:lnTo>
                    <a:pt x="4382" y="4905"/>
                  </a:lnTo>
                  <a:lnTo>
                    <a:pt x="4326" y="4969"/>
                  </a:lnTo>
                  <a:lnTo>
                    <a:pt x="4268" y="5032"/>
                  </a:lnTo>
                  <a:lnTo>
                    <a:pt x="4208" y="5093"/>
                  </a:lnTo>
                  <a:lnTo>
                    <a:pt x="4143" y="5152"/>
                  </a:lnTo>
                  <a:lnTo>
                    <a:pt x="4077" y="5209"/>
                  </a:lnTo>
                  <a:lnTo>
                    <a:pt x="4006" y="5266"/>
                  </a:lnTo>
                  <a:lnTo>
                    <a:pt x="3934" y="5319"/>
                  </a:lnTo>
                  <a:lnTo>
                    <a:pt x="3859" y="5371"/>
                  </a:lnTo>
                  <a:lnTo>
                    <a:pt x="3780" y="5421"/>
                  </a:lnTo>
                  <a:lnTo>
                    <a:pt x="3700" y="5470"/>
                  </a:lnTo>
                  <a:lnTo>
                    <a:pt x="3616" y="5516"/>
                  </a:lnTo>
                  <a:lnTo>
                    <a:pt x="3528" y="5561"/>
                  </a:lnTo>
                  <a:lnTo>
                    <a:pt x="3439" y="5603"/>
                  </a:lnTo>
                  <a:lnTo>
                    <a:pt x="3345" y="5643"/>
                  </a:lnTo>
                  <a:lnTo>
                    <a:pt x="3250" y="5682"/>
                  </a:lnTo>
                  <a:lnTo>
                    <a:pt x="3152" y="5718"/>
                  </a:lnTo>
                  <a:lnTo>
                    <a:pt x="3052" y="5751"/>
                  </a:lnTo>
                  <a:lnTo>
                    <a:pt x="2946" y="5783"/>
                  </a:lnTo>
                  <a:lnTo>
                    <a:pt x="2840" y="5813"/>
                  </a:lnTo>
                  <a:lnTo>
                    <a:pt x="2730" y="5841"/>
                  </a:lnTo>
                  <a:lnTo>
                    <a:pt x="2618" y="5865"/>
                  </a:lnTo>
                  <a:lnTo>
                    <a:pt x="2503" y="5888"/>
                  </a:lnTo>
                  <a:lnTo>
                    <a:pt x="2635" y="5921"/>
                  </a:lnTo>
                  <a:lnTo>
                    <a:pt x="2772" y="5949"/>
                  </a:lnTo>
                  <a:lnTo>
                    <a:pt x="2913" y="5970"/>
                  </a:lnTo>
                  <a:lnTo>
                    <a:pt x="3059" y="5986"/>
                  </a:lnTo>
                  <a:lnTo>
                    <a:pt x="3206" y="5995"/>
                  </a:lnTo>
                  <a:lnTo>
                    <a:pt x="3355" y="5998"/>
                  </a:lnTo>
                  <a:lnTo>
                    <a:pt x="3507" y="5994"/>
                  </a:lnTo>
                  <a:lnTo>
                    <a:pt x="3658" y="5982"/>
                  </a:lnTo>
                  <a:lnTo>
                    <a:pt x="3810" y="5965"/>
                  </a:lnTo>
                  <a:lnTo>
                    <a:pt x="3963" y="5940"/>
                  </a:lnTo>
                  <a:lnTo>
                    <a:pt x="4114" y="5908"/>
                  </a:lnTo>
                  <a:lnTo>
                    <a:pt x="4264" y="5870"/>
                  </a:lnTo>
                  <a:lnTo>
                    <a:pt x="4412" y="5822"/>
                  </a:lnTo>
                  <a:lnTo>
                    <a:pt x="4558" y="5767"/>
                  </a:lnTo>
                  <a:lnTo>
                    <a:pt x="4700" y="5705"/>
                  </a:lnTo>
                  <a:lnTo>
                    <a:pt x="4840" y="5636"/>
                  </a:lnTo>
                  <a:lnTo>
                    <a:pt x="4974" y="5558"/>
                  </a:lnTo>
                  <a:lnTo>
                    <a:pt x="5104" y="5472"/>
                  </a:lnTo>
                  <a:lnTo>
                    <a:pt x="5227" y="5377"/>
                  </a:lnTo>
                  <a:lnTo>
                    <a:pt x="5345" y="5274"/>
                  </a:lnTo>
                  <a:lnTo>
                    <a:pt x="5458" y="5162"/>
                  </a:lnTo>
                  <a:lnTo>
                    <a:pt x="5561" y="5041"/>
                  </a:lnTo>
                  <a:lnTo>
                    <a:pt x="5659" y="4913"/>
                  </a:lnTo>
                  <a:lnTo>
                    <a:pt x="5747" y="4773"/>
                  </a:lnTo>
                  <a:lnTo>
                    <a:pt x="5826" y="4626"/>
                  </a:lnTo>
                  <a:lnTo>
                    <a:pt x="5897" y="4469"/>
                  </a:lnTo>
                  <a:lnTo>
                    <a:pt x="5956" y="4301"/>
                  </a:lnTo>
                  <a:lnTo>
                    <a:pt x="6005" y="4126"/>
                  </a:lnTo>
                  <a:lnTo>
                    <a:pt x="6042" y="3940"/>
                  </a:lnTo>
                  <a:lnTo>
                    <a:pt x="6068" y="3744"/>
                  </a:lnTo>
                  <a:lnTo>
                    <a:pt x="6083" y="3537"/>
                  </a:lnTo>
                  <a:lnTo>
                    <a:pt x="6083" y="3321"/>
                  </a:lnTo>
                  <a:lnTo>
                    <a:pt x="6166" y="3301"/>
                  </a:lnTo>
                  <a:lnTo>
                    <a:pt x="6248" y="3277"/>
                  </a:lnTo>
                  <a:lnTo>
                    <a:pt x="6329" y="3246"/>
                  </a:lnTo>
                  <a:lnTo>
                    <a:pt x="6408" y="3212"/>
                  </a:lnTo>
                  <a:lnTo>
                    <a:pt x="6485" y="3174"/>
                  </a:lnTo>
                  <a:lnTo>
                    <a:pt x="6559" y="3131"/>
                  </a:lnTo>
                  <a:lnTo>
                    <a:pt x="6631" y="3086"/>
                  </a:lnTo>
                  <a:lnTo>
                    <a:pt x="6701" y="3036"/>
                  </a:lnTo>
                  <a:lnTo>
                    <a:pt x="6768" y="2984"/>
                  </a:lnTo>
                  <a:lnTo>
                    <a:pt x="6832" y="2928"/>
                  </a:lnTo>
                  <a:lnTo>
                    <a:pt x="6893" y="2870"/>
                  </a:lnTo>
                  <a:lnTo>
                    <a:pt x="6953" y="2810"/>
                  </a:lnTo>
                  <a:lnTo>
                    <a:pt x="7009" y="2748"/>
                  </a:lnTo>
                  <a:lnTo>
                    <a:pt x="7061" y="2684"/>
                  </a:lnTo>
                  <a:lnTo>
                    <a:pt x="7111" y="2618"/>
                  </a:lnTo>
                  <a:lnTo>
                    <a:pt x="7156" y="2552"/>
                  </a:lnTo>
                  <a:lnTo>
                    <a:pt x="7199" y="2484"/>
                  </a:lnTo>
                  <a:lnTo>
                    <a:pt x="7236" y="2416"/>
                  </a:lnTo>
                  <a:lnTo>
                    <a:pt x="7272" y="2347"/>
                  </a:lnTo>
                  <a:lnTo>
                    <a:pt x="7302" y="2279"/>
                  </a:lnTo>
                  <a:lnTo>
                    <a:pt x="7328" y="2211"/>
                  </a:lnTo>
                  <a:lnTo>
                    <a:pt x="7351" y="2144"/>
                  </a:lnTo>
                  <a:lnTo>
                    <a:pt x="7370" y="2076"/>
                  </a:lnTo>
                  <a:lnTo>
                    <a:pt x="7383" y="2010"/>
                  </a:lnTo>
                  <a:lnTo>
                    <a:pt x="7392" y="1945"/>
                  </a:lnTo>
                  <a:lnTo>
                    <a:pt x="7396" y="1883"/>
                  </a:lnTo>
                  <a:lnTo>
                    <a:pt x="7396" y="1821"/>
                  </a:lnTo>
                  <a:lnTo>
                    <a:pt x="7390" y="1762"/>
                  </a:lnTo>
                  <a:lnTo>
                    <a:pt x="7379" y="1706"/>
                  </a:lnTo>
                  <a:lnTo>
                    <a:pt x="7363" y="1652"/>
                  </a:lnTo>
                  <a:lnTo>
                    <a:pt x="7341" y="1602"/>
                  </a:lnTo>
                  <a:lnTo>
                    <a:pt x="7315" y="1554"/>
                  </a:lnTo>
                  <a:lnTo>
                    <a:pt x="7297" y="1535"/>
                  </a:lnTo>
                  <a:lnTo>
                    <a:pt x="7279" y="1517"/>
                  </a:lnTo>
                  <a:lnTo>
                    <a:pt x="7261" y="1501"/>
                  </a:lnTo>
                  <a:lnTo>
                    <a:pt x="7242" y="1486"/>
                  </a:lnTo>
                  <a:lnTo>
                    <a:pt x="7222" y="1473"/>
                  </a:lnTo>
                  <a:lnTo>
                    <a:pt x="7202" y="1463"/>
                  </a:lnTo>
                  <a:lnTo>
                    <a:pt x="7180" y="1453"/>
                  </a:lnTo>
                  <a:lnTo>
                    <a:pt x="7157" y="1446"/>
                  </a:lnTo>
                  <a:lnTo>
                    <a:pt x="7134" y="1440"/>
                  </a:lnTo>
                  <a:lnTo>
                    <a:pt x="7108" y="1436"/>
                  </a:lnTo>
                  <a:lnTo>
                    <a:pt x="7082" y="1435"/>
                  </a:lnTo>
                  <a:lnTo>
                    <a:pt x="7055" y="1435"/>
                  </a:lnTo>
                  <a:lnTo>
                    <a:pt x="7025" y="1436"/>
                  </a:lnTo>
                  <a:lnTo>
                    <a:pt x="6994" y="1440"/>
                  </a:lnTo>
                  <a:lnTo>
                    <a:pt x="6961" y="1446"/>
                  </a:lnTo>
                  <a:lnTo>
                    <a:pt x="6927" y="1453"/>
                  </a:lnTo>
                  <a:lnTo>
                    <a:pt x="6889" y="1463"/>
                  </a:lnTo>
                  <a:lnTo>
                    <a:pt x="6850" y="1476"/>
                  </a:lnTo>
                  <a:lnTo>
                    <a:pt x="6809" y="1491"/>
                  </a:lnTo>
                  <a:lnTo>
                    <a:pt x="6765" y="1508"/>
                  </a:lnTo>
                  <a:lnTo>
                    <a:pt x="6719" y="1527"/>
                  </a:lnTo>
                  <a:lnTo>
                    <a:pt x="6670" y="1548"/>
                  </a:lnTo>
                  <a:lnTo>
                    <a:pt x="6620" y="1572"/>
                  </a:lnTo>
                  <a:lnTo>
                    <a:pt x="6565" y="1597"/>
                  </a:lnTo>
                  <a:lnTo>
                    <a:pt x="6509" y="1626"/>
                  </a:lnTo>
                  <a:lnTo>
                    <a:pt x="6449" y="1658"/>
                  </a:lnTo>
                  <a:lnTo>
                    <a:pt x="6385" y="1691"/>
                  </a:lnTo>
                  <a:lnTo>
                    <a:pt x="6319" y="1727"/>
                  </a:lnTo>
                  <a:lnTo>
                    <a:pt x="6176" y="1806"/>
                  </a:lnTo>
                  <a:lnTo>
                    <a:pt x="6019" y="1897"/>
                  </a:lnTo>
                  <a:close/>
                </a:path>
              </a:pathLst>
            </a:custGeom>
            <a:solidFill>
              <a:srgbClr val="3734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53" name="Google Shape;53;p9"/>
            <p:cNvSpPr/>
            <p:nvPr/>
          </p:nvSpPr>
          <p:spPr>
            <a:xfrm>
              <a:off x="357" y="1904"/>
              <a:ext cx="326" cy="200"/>
            </a:xfrm>
            <a:custGeom>
              <a:avLst/>
              <a:gdLst/>
              <a:ahLst/>
              <a:cxnLst/>
              <a:rect l="l" t="t" r="r" b="b"/>
              <a:pathLst>
                <a:path w="977" h="600" extrusionOk="0">
                  <a:moveTo>
                    <a:pt x="977" y="600"/>
                  </a:moveTo>
                  <a:lnTo>
                    <a:pt x="851" y="536"/>
                  </a:lnTo>
                  <a:lnTo>
                    <a:pt x="725" y="470"/>
                  </a:lnTo>
                  <a:lnTo>
                    <a:pt x="663" y="437"/>
                  </a:lnTo>
                  <a:lnTo>
                    <a:pt x="599" y="404"/>
                  </a:lnTo>
                  <a:lnTo>
                    <a:pt x="537" y="369"/>
                  </a:lnTo>
                  <a:lnTo>
                    <a:pt x="476" y="334"/>
                  </a:lnTo>
                  <a:lnTo>
                    <a:pt x="414" y="297"/>
                  </a:lnTo>
                  <a:lnTo>
                    <a:pt x="353" y="259"/>
                  </a:lnTo>
                  <a:lnTo>
                    <a:pt x="293" y="221"/>
                  </a:lnTo>
                  <a:lnTo>
                    <a:pt x="234" y="180"/>
                  </a:lnTo>
                  <a:lnTo>
                    <a:pt x="173" y="138"/>
                  </a:lnTo>
                  <a:lnTo>
                    <a:pt x="116" y="94"/>
                  </a:lnTo>
                  <a:lnTo>
                    <a:pt x="58" y="49"/>
                  </a:lnTo>
                  <a:lnTo>
                    <a:pt x="0" y="0"/>
                  </a:lnTo>
                  <a:lnTo>
                    <a:pt x="5" y="33"/>
                  </a:lnTo>
                  <a:lnTo>
                    <a:pt x="8" y="65"/>
                  </a:lnTo>
                  <a:lnTo>
                    <a:pt x="9" y="97"/>
                  </a:lnTo>
                  <a:lnTo>
                    <a:pt x="10" y="127"/>
                  </a:lnTo>
                  <a:lnTo>
                    <a:pt x="12" y="156"/>
                  </a:lnTo>
                  <a:lnTo>
                    <a:pt x="13" y="185"/>
                  </a:lnTo>
                  <a:lnTo>
                    <a:pt x="13" y="213"/>
                  </a:lnTo>
                  <a:lnTo>
                    <a:pt x="15" y="239"/>
                  </a:lnTo>
                  <a:lnTo>
                    <a:pt x="71" y="267"/>
                  </a:lnTo>
                  <a:lnTo>
                    <a:pt x="129" y="294"/>
                  </a:lnTo>
                  <a:lnTo>
                    <a:pt x="188" y="320"/>
                  </a:lnTo>
                  <a:lnTo>
                    <a:pt x="247" y="345"/>
                  </a:lnTo>
                  <a:lnTo>
                    <a:pt x="306" y="368"/>
                  </a:lnTo>
                  <a:lnTo>
                    <a:pt x="365" y="392"/>
                  </a:lnTo>
                  <a:lnTo>
                    <a:pt x="425" y="414"/>
                  </a:lnTo>
                  <a:lnTo>
                    <a:pt x="486" y="437"/>
                  </a:lnTo>
                  <a:lnTo>
                    <a:pt x="608" y="480"/>
                  </a:lnTo>
                  <a:lnTo>
                    <a:pt x="730" y="520"/>
                  </a:lnTo>
                  <a:lnTo>
                    <a:pt x="853" y="561"/>
                  </a:lnTo>
                  <a:lnTo>
                    <a:pt x="977" y="600"/>
                  </a:lnTo>
                  <a:close/>
                </a:path>
              </a:pathLst>
            </a:custGeom>
            <a:solidFill>
              <a:srgbClr val="3734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54" name="Google Shape;54;p9"/>
            <p:cNvSpPr/>
            <p:nvPr/>
          </p:nvSpPr>
          <p:spPr>
            <a:xfrm>
              <a:off x="352" y="2063"/>
              <a:ext cx="429" cy="170"/>
            </a:xfrm>
            <a:custGeom>
              <a:avLst/>
              <a:gdLst/>
              <a:ahLst/>
              <a:cxnLst/>
              <a:rect l="l" t="t" r="r" b="b"/>
              <a:pathLst>
                <a:path w="1287" h="508" extrusionOk="0">
                  <a:moveTo>
                    <a:pt x="1287" y="508"/>
                  </a:moveTo>
                  <a:lnTo>
                    <a:pt x="1208" y="482"/>
                  </a:lnTo>
                  <a:lnTo>
                    <a:pt x="1127" y="455"/>
                  </a:lnTo>
                  <a:lnTo>
                    <a:pt x="1046" y="429"/>
                  </a:lnTo>
                  <a:lnTo>
                    <a:pt x="966" y="402"/>
                  </a:lnTo>
                  <a:lnTo>
                    <a:pt x="887" y="373"/>
                  </a:lnTo>
                  <a:lnTo>
                    <a:pt x="806" y="344"/>
                  </a:lnTo>
                  <a:lnTo>
                    <a:pt x="727" y="314"/>
                  </a:lnTo>
                  <a:lnTo>
                    <a:pt x="646" y="284"/>
                  </a:lnTo>
                  <a:lnTo>
                    <a:pt x="567" y="252"/>
                  </a:lnTo>
                  <a:lnTo>
                    <a:pt x="488" y="220"/>
                  </a:lnTo>
                  <a:lnTo>
                    <a:pt x="410" y="186"/>
                  </a:lnTo>
                  <a:lnTo>
                    <a:pt x="332" y="151"/>
                  </a:lnTo>
                  <a:lnTo>
                    <a:pt x="254" y="115"/>
                  </a:lnTo>
                  <a:lnTo>
                    <a:pt x="178" y="79"/>
                  </a:lnTo>
                  <a:lnTo>
                    <a:pt x="102" y="40"/>
                  </a:lnTo>
                  <a:lnTo>
                    <a:pt x="25" y="0"/>
                  </a:lnTo>
                  <a:lnTo>
                    <a:pt x="23" y="28"/>
                  </a:lnTo>
                  <a:lnTo>
                    <a:pt x="21" y="57"/>
                  </a:lnTo>
                  <a:lnTo>
                    <a:pt x="18" y="86"/>
                  </a:lnTo>
                  <a:lnTo>
                    <a:pt x="15" y="116"/>
                  </a:lnTo>
                  <a:lnTo>
                    <a:pt x="14" y="147"/>
                  </a:lnTo>
                  <a:lnTo>
                    <a:pt x="10" y="177"/>
                  </a:lnTo>
                  <a:lnTo>
                    <a:pt x="5" y="209"/>
                  </a:lnTo>
                  <a:lnTo>
                    <a:pt x="0" y="239"/>
                  </a:lnTo>
                  <a:lnTo>
                    <a:pt x="79" y="260"/>
                  </a:lnTo>
                  <a:lnTo>
                    <a:pt x="159" y="279"/>
                  </a:lnTo>
                  <a:lnTo>
                    <a:pt x="239" y="299"/>
                  </a:lnTo>
                  <a:lnTo>
                    <a:pt x="319" y="318"/>
                  </a:lnTo>
                  <a:lnTo>
                    <a:pt x="398" y="335"/>
                  </a:lnTo>
                  <a:lnTo>
                    <a:pt x="479" y="353"/>
                  </a:lnTo>
                  <a:lnTo>
                    <a:pt x="560" y="370"/>
                  </a:lnTo>
                  <a:lnTo>
                    <a:pt x="640" y="387"/>
                  </a:lnTo>
                  <a:lnTo>
                    <a:pt x="721" y="403"/>
                  </a:lnTo>
                  <a:lnTo>
                    <a:pt x="802" y="419"/>
                  </a:lnTo>
                  <a:lnTo>
                    <a:pt x="882" y="435"/>
                  </a:lnTo>
                  <a:lnTo>
                    <a:pt x="963" y="449"/>
                  </a:lnTo>
                  <a:lnTo>
                    <a:pt x="1044" y="465"/>
                  </a:lnTo>
                  <a:lnTo>
                    <a:pt x="1126" y="480"/>
                  </a:lnTo>
                  <a:lnTo>
                    <a:pt x="1206" y="494"/>
                  </a:lnTo>
                  <a:lnTo>
                    <a:pt x="1287" y="508"/>
                  </a:lnTo>
                  <a:close/>
                </a:path>
              </a:pathLst>
            </a:custGeom>
            <a:solidFill>
              <a:srgbClr val="3734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55" name="Google Shape;55;p9"/>
            <p:cNvSpPr/>
            <p:nvPr/>
          </p:nvSpPr>
          <p:spPr>
            <a:xfrm>
              <a:off x="2621" y="1822"/>
              <a:ext cx="53" cy="53"/>
            </a:xfrm>
            <a:custGeom>
              <a:avLst/>
              <a:gdLst/>
              <a:ahLst/>
              <a:cxnLst/>
              <a:rect l="l" t="t" r="r" b="b"/>
              <a:pathLst>
                <a:path w="157" h="158" extrusionOk="0">
                  <a:moveTo>
                    <a:pt x="79" y="0"/>
                  </a:moveTo>
                  <a:lnTo>
                    <a:pt x="86" y="0"/>
                  </a:lnTo>
                  <a:lnTo>
                    <a:pt x="95" y="2"/>
                  </a:lnTo>
                  <a:lnTo>
                    <a:pt x="102" y="3"/>
                  </a:lnTo>
                  <a:lnTo>
                    <a:pt x="109" y="6"/>
                  </a:lnTo>
                  <a:lnTo>
                    <a:pt x="122" y="13"/>
                  </a:lnTo>
                  <a:lnTo>
                    <a:pt x="134" y="24"/>
                  </a:lnTo>
                  <a:lnTo>
                    <a:pt x="144" y="35"/>
                  </a:lnTo>
                  <a:lnTo>
                    <a:pt x="151" y="48"/>
                  </a:lnTo>
                  <a:lnTo>
                    <a:pt x="154" y="55"/>
                  </a:lnTo>
                  <a:lnTo>
                    <a:pt x="155" y="62"/>
                  </a:lnTo>
                  <a:lnTo>
                    <a:pt x="157" y="71"/>
                  </a:lnTo>
                  <a:lnTo>
                    <a:pt x="157" y="78"/>
                  </a:lnTo>
                  <a:lnTo>
                    <a:pt x="157" y="87"/>
                  </a:lnTo>
                  <a:lnTo>
                    <a:pt x="155" y="94"/>
                  </a:lnTo>
                  <a:lnTo>
                    <a:pt x="154" y="101"/>
                  </a:lnTo>
                  <a:lnTo>
                    <a:pt x="151" y="109"/>
                  </a:lnTo>
                  <a:lnTo>
                    <a:pt x="144" y="123"/>
                  </a:lnTo>
                  <a:lnTo>
                    <a:pt x="134" y="135"/>
                  </a:lnTo>
                  <a:lnTo>
                    <a:pt x="122" y="143"/>
                  </a:lnTo>
                  <a:lnTo>
                    <a:pt x="109" y="150"/>
                  </a:lnTo>
                  <a:lnTo>
                    <a:pt x="102" y="153"/>
                  </a:lnTo>
                  <a:lnTo>
                    <a:pt x="95" y="156"/>
                  </a:lnTo>
                  <a:lnTo>
                    <a:pt x="86" y="156"/>
                  </a:lnTo>
                  <a:lnTo>
                    <a:pt x="79" y="158"/>
                  </a:lnTo>
                  <a:lnTo>
                    <a:pt x="70" y="156"/>
                  </a:lnTo>
                  <a:lnTo>
                    <a:pt x="63" y="156"/>
                  </a:lnTo>
                  <a:lnTo>
                    <a:pt x="56" y="153"/>
                  </a:lnTo>
                  <a:lnTo>
                    <a:pt x="49" y="150"/>
                  </a:lnTo>
                  <a:lnTo>
                    <a:pt x="34" y="143"/>
                  </a:lnTo>
                  <a:lnTo>
                    <a:pt x="23" y="135"/>
                  </a:lnTo>
                  <a:lnTo>
                    <a:pt x="14" y="123"/>
                  </a:lnTo>
                  <a:lnTo>
                    <a:pt x="7" y="109"/>
                  </a:lnTo>
                  <a:lnTo>
                    <a:pt x="4" y="101"/>
                  </a:lnTo>
                  <a:lnTo>
                    <a:pt x="1" y="94"/>
                  </a:lnTo>
                  <a:lnTo>
                    <a:pt x="1" y="87"/>
                  </a:lnTo>
                  <a:lnTo>
                    <a:pt x="0" y="78"/>
                  </a:lnTo>
                  <a:lnTo>
                    <a:pt x="1" y="71"/>
                  </a:lnTo>
                  <a:lnTo>
                    <a:pt x="1" y="62"/>
                  </a:lnTo>
                  <a:lnTo>
                    <a:pt x="4" y="55"/>
                  </a:lnTo>
                  <a:lnTo>
                    <a:pt x="7" y="48"/>
                  </a:lnTo>
                  <a:lnTo>
                    <a:pt x="14" y="35"/>
                  </a:lnTo>
                  <a:lnTo>
                    <a:pt x="23" y="24"/>
                  </a:lnTo>
                  <a:lnTo>
                    <a:pt x="34" y="13"/>
                  </a:lnTo>
                  <a:lnTo>
                    <a:pt x="49" y="6"/>
                  </a:lnTo>
                  <a:lnTo>
                    <a:pt x="56" y="3"/>
                  </a:lnTo>
                  <a:lnTo>
                    <a:pt x="63" y="2"/>
                  </a:lnTo>
                  <a:lnTo>
                    <a:pt x="70" y="0"/>
                  </a:lnTo>
                  <a:lnTo>
                    <a:pt x="79" y="0"/>
                  </a:lnTo>
                  <a:close/>
                </a:path>
              </a:pathLst>
            </a:custGeom>
            <a:solidFill>
              <a:srgbClr val="3734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56" name="Google Shape;56;p9"/>
            <p:cNvSpPr/>
            <p:nvPr/>
          </p:nvSpPr>
          <p:spPr>
            <a:xfrm>
              <a:off x="2613" y="1624"/>
              <a:ext cx="142" cy="191"/>
            </a:xfrm>
            <a:custGeom>
              <a:avLst/>
              <a:gdLst/>
              <a:ahLst/>
              <a:cxnLst/>
              <a:rect l="l" t="t" r="r" b="b"/>
              <a:pathLst>
                <a:path w="425" h="573" extrusionOk="0">
                  <a:moveTo>
                    <a:pt x="160" y="573"/>
                  </a:moveTo>
                  <a:lnTo>
                    <a:pt x="139" y="526"/>
                  </a:lnTo>
                  <a:lnTo>
                    <a:pt x="118" y="481"/>
                  </a:lnTo>
                  <a:lnTo>
                    <a:pt x="100" y="439"/>
                  </a:lnTo>
                  <a:lnTo>
                    <a:pt x="80" y="398"/>
                  </a:lnTo>
                  <a:lnTo>
                    <a:pt x="59" y="357"/>
                  </a:lnTo>
                  <a:lnTo>
                    <a:pt x="41" y="315"/>
                  </a:lnTo>
                  <a:lnTo>
                    <a:pt x="21" y="271"/>
                  </a:lnTo>
                  <a:lnTo>
                    <a:pt x="0" y="223"/>
                  </a:lnTo>
                  <a:lnTo>
                    <a:pt x="25" y="202"/>
                  </a:lnTo>
                  <a:lnTo>
                    <a:pt x="49" y="181"/>
                  </a:lnTo>
                  <a:lnTo>
                    <a:pt x="75" y="163"/>
                  </a:lnTo>
                  <a:lnTo>
                    <a:pt x="100" y="145"/>
                  </a:lnTo>
                  <a:lnTo>
                    <a:pt x="126" y="128"/>
                  </a:lnTo>
                  <a:lnTo>
                    <a:pt x="153" y="112"/>
                  </a:lnTo>
                  <a:lnTo>
                    <a:pt x="179" y="98"/>
                  </a:lnTo>
                  <a:lnTo>
                    <a:pt x="206" y="83"/>
                  </a:lnTo>
                  <a:lnTo>
                    <a:pt x="232" y="70"/>
                  </a:lnTo>
                  <a:lnTo>
                    <a:pt x="260" y="59"/>
                  </a:lnTo>
                  <a:lnTo>
                    <a:pt x="287" y="47"/>
                  </a:lnTo>
                  <a:lnTo>
                    <a:pt x="314" y="37"/>
                  </a:lnTo>
                  <a:lnTo>
                    <a:pt x="369" y="17"/>
                  </a:lnTo>
                  <a:lnTo>
                    <a:pt x="425" y="0"/>
                  </a:lnTo>
                  <a:lnTo>
                    <a:pt x="425" y="26"/>
                  </a:lnTo>
                  <a:lnTo>
                    <a:pt x="425" y="50"/>
                  </a:lnTo>
                  <a:lnTo>
                    <a:pt x="424" y="73"/>
                  </a:lnTo>
                  <a:lnTo>
                    <a:pt x="421" y="96"/>
                  </a:lnTo>
                  <a:lnTo>
                    <a:pt x="418" y="119"/>
                  </a:lnTo>
                  <a:lnTo>
                    <a:pt x="415" y="141"/>
                  </a:lnTo>
                  <a:lnTo>
                    <a:pt x="411" y="161"/>
                  </a:lnTo>
                  <a:lnTo>
                    <a:pt x="406" y="181"/>
                  </a:lnTo>
                  <a:lnTo>
                    <a:pt x="395" y="220"/>
                  </a:lnTo>
                  <a:lnTo>
                    <a:pt x="382" y="258"/>
                  </a:lnTo>
                  <a:lnTo>
                    <a:pt x="366" y="292"/>
                  </a:lnTo>
                  <a:lnTo>
                    <a:pt x="349" y="325"/>
                  </a:lnTo>
                  <a:lnTo>
                    <a:pt x="330" y="359"/>
                  </a:lnTo>
                  <a:lnTo>
                    <a:pt x="309" y="389"/>
                  </a:lnTo>
                  <a:lnTo>
                    <a:pt x="287" y="421"/>
                  </a:lnTo>
                  <a:lnTo>
                    <a:pt x="264" y="451"/>
                  </a:lnTo>
                  <a:lnTo>
                    <a:pt x="213" y="511"/>
                  </a:lnTo>
                  <a:lnTo>
                    <a:pt x="160" y="573"/>
                  </a:lnTo>
                  <a:close/>
                </a:path>
              </a:pathLst>
            </a:custGeom>
            <a:solidFill>
              <a:srgbClr val="A3B1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57" name="Google Shape;57;p9"/>
            <p:cNvSpPr/>
            <p:nvPr/>
          </p:nvSpPr>
          <p:spPr>
            <a:xfrm>
              <a:off x="666" y="1262"/>
              <a:ext cx="1034" cy="828"/>
            </a:xfrm>
            <a:custGeom>
              <a:avLst/>
              <a:gdLst/>
              <a:ahLst/>
              <a:cxnLst/>
              <a:rect l="l" t="t" r="r" b="b"/>
              <a:pathLst>
                <a:path w="3103" h="2485" extrusionOk="0">
                  <a:moveTo>
                    <a:pt x="779" y="21"/>
                  </a:moveTo>
                  <a:lnTo>
                    <a:pt x="683" y="18"/>
                  </a:lnTo>
                  <a:lnTo>
                    <a:pt x="585" y="15"/>
                  </a:lnTo>
                  <a:lnTo>
                    <a:pt x="487" y="12"/>
                  </a:lnTo>
                  <a:lnTo>
                    <a:pt x="391" y="11"/>
                  </a:lnTo>
                  <a:lnTo>
                    <a:pt x="293" y="8"/>
                  </a:lnTo>
                  <a:lnTo>
                    <a:pt x="195" y="5"/>
                  </a:lnTo>
                  <a:lnTo>
                    <a:pt x="98" y="3"/>
                  </a:lnTo>
                  <a:lnTo>
                    <a:pt x="0" y="0"/>
                  </a:lnTo>
                  <a:lnTo>
                    <a:pt x="162" y="35"/>
                  </a:lnTo>
                  <a:lnTo>
                    <a:pt x="319" y="75"/>
                  </a:lnTo>
                  <a:lnTo>
                    <a:pt x="473" y="119"/>
                  </a:lnTo>
                  <a:lnTo>
                    <a:pt x="624" y="166"/>
                  </a:lnTo>
                  <a:lnTo>
                    <a:pt x="769" y="218"/>
                  </a:lnTo>
                  <a:lnTo>
                    <a:pt x="912" y="274"/>
                  </a:lnTo>
                  <a:lnTo>
                    <a:pt x="1049" y="333"/>
                  </a:lnTo>
                  <a:lnTo>
                    <a:pt x="1180" y="395"/>
                  </a:lnTo>
                  <a:lnTo>
                    <a:pt x="1306" y="462"/>
                  </a:lnTo>
                  <a:lnTo>
                    <a:pt x="1426" y="531"/>
                  </a:lnTo>
                  <a:lnTo>
                    <a:pt x="1540" y="601"/>
                  </a:lnTo>
                  <a:lnTo>
                    <a:pt x="1646" y="676"/>
                  </a:lnTo>
                  <a:lnTo>
                    <a:pt x="1747" y="753"/>
                  </a:lnTo>
                  <a:lnTo>
                    <a:pt x="1839" y="832"/>
                  </a:lnTo>
                  <a:lnTo>
                    <a:pt x="1924" y="914"/>
                  </a:lnTo>
                  <a:lnTo>
                    <a:pt x="2000" y="998"/>
                  </a:lnTo>
                  <a:lnTo>
                    <a:pt x="2070" y="1084"/>
                  </a:lnTo>
                  <a:lnTo>
                    <a:pt x="2129" y="1171"/>
                  </a:lnTo>
                  <a:lnTo>
                    <a:pt x="2179" y="1260"/>
                  </a:lnTo>
                  <a:lnTo>
                    <a:pt x="2219" y="1351"/>
                  </a:lnTo>
                  <a:lnTo>
                    <a:pt x="2251" y="1442"/>
                  </a:lnTo>
                  <a:lnTo>
                    <a:pt x="2271" y="1534"/>
                  </a:lnTo>
                  <a:lnTo>
                    <a:pt x="2281" y="1628"/>
                  </a:lnTo>
                  <a:lnTo>
                    <a:pt x="2280" y="1723"/>
                  </a:lnTo>
                  <a:lnTo>
                    <a:pt x="2268" y="1818"/>
                  </a:lnTo>
                  <a:lnTo>
                    <a:pt x="2244" y="1913"/>
                  </a:lnTo>
                  <a:lnTo>
                    <a:pt x="2208" y="2008"/>
                  </a:lnTo>
                  <a:lnTo>
                    <a:pt x="2159" y="2105"/>
                  </a:lnTo>
                  <a:lnTo>
                    <a:pt x="2098" y="2200"/>
                  </a:lnTo>
                  <a:lnTo>
                    <a:pt x="2023" y="2296"/>
                  </a:lnTo>
                  <a:lnTo>
                    <a:pt x="1936" y="2392"/>
                  </a:lnTo>
                  <a:lnTo>
                    <a:pt x="1833" y="2485"/>
                  </a:lnTo>
                  <a:lnTo>
                    <a:pt x="3103" y="1965"/>
                  </a:lnTo>
                  <a:lnTo>
                    <a:pt x="2659" y="554"/>
                  </a:lnTo>
                  <a:lnTo>
                    <a:pt x="779" y="21"/>
                  </a:lnTo>
                  <a:close/>
                </a:path>
              </a:pathLst>
            </a:custGeom>
            <a:solidFill>
              <a:srgbClr val="A3B1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58" name="Google Shape;58;p9"/>
            <p:cNvSpPr/>
            <p:nvPr/>
          </p:nvSpPr>
          <p:spPr>
            <a:xfrm>
              <a:off x="2068" y="1713"/>
              <a:ext cx="632" cy="746"/>
            </a:xfrm>
            <a:custGeom>
              <a:avLst/>
              <a:gdLst/>
              <a:ahLst/>
              <a:cxnLst/>
              <a:rect l="l" t="t" r="r" b="b"/>
              <a:pathLst>
                <a:path w="1894" h="2237" extrusionOk="0">
                  <a:moveTo>
                    <a:pt x="0" y="1652"/>
                  </a:moveTo>
                  <a:lnTo>
                    <a:pt x="108" y="1548"/>
                  </a:lnTo>
                  <a:lnTo>
                    <a:pt x="216" y="1446"/>
                  </a:lnTo>
                  <a:lnTo>
                    <a:pt x="324" y="1342"/>
                  </a:lnTo>
                  <a:lnTo>
                    <a:pt x="432" y="1238"/>
                  </a:lnTo>
                  <a:lnTo>
                    <a:pt x="540" y="1136"/>
                  </a:lnTo>
                  <a:lnTo>
                    <a:pt x="648" y="1032"/>
                  </a:lnTo>
                  <a:lnTo>
                    <a:pt x="756" y="929"/>
                  </a:lnTo>
                  <a:lnTo>
                    <a:pt x="864" y="826"/>
                  </a:lnTo>
                  <a:lnTo>
                    <a:pt x="972" y="722"/>
                  </a:lnTo>
                  <a:lnTo>
                    <a:pt x="1080" y="620"/>
                  </a:lnTo>
                  <a:lnTo>
                    <a:pt x="1188" y="516"/>
                  </a:lnTo>
                  <a:lnTo>
                    <a:pt x="1296" y="413"/>
                  </a:lnTo>
                  <a:lnTo>
                    <a:pt x="1404" y="310"/>
                  </a:lnTo>
                  <a:lnTo>
                    <a:pt x="1512" y="206"/>
                  </a:lnTo>
                  <a:lnTo>
                    <a:pt x="1620" y="103"/>
                  </a:lnTo>
                  <a:lnTo>
                    <a:pt x="1728" y="0"/>
                  </a:lnTo>
                  <a:lnTo>
                    <a:pt x="1760" y="32"/>
                  </a:lnTo>
                  <a:lnTo>
                    <a:pt x="1788" y="68"/>
                  </a:lnTo>
                  <a:lnTo>
                    <a:pt x="1814" y="108"/>
                  </a:lnTo>
                  <a:lnTo>
                    <a:pt x="1837" y="153"/>
                  </a:lnTo>
                  <a:lnTo>
                    <a:pt x="1856" y="201"/>
                  </a:lnTo>
                  <a:lnTo>
                    <a:pt x="1872" y="253"/>
                  </a:lnTo>
                  <a:lnTo>
                    <a:pt x="1882" y="309"/>
                  </a:lnTo>
                  <a:lnTo>
                    <a:pt x="1889" y="368"/>
                  </a:lnTo>
                  <a:lnTo>
                    <a:pt x="1894" y="428"/>
                  </a:lnTo>
                  <a:lnTo>
                    <a:pt x="1892" y="493"/>
                  </a:lnTo>
                  <a:lnTo>
                    <a:pt x="1886" y="561"/>
                  </a:lnTo>
                  <a:lnTo>
                    <a:pt x="1876" y="630"/>
                  </a:lnTo>
                  <a:lnTo>
                    <a:pt x="1862" y="702"/>
                  </a:lnTo>
                  <a:lnTo>
                    <a:pt x="1842" y="776"/>
                  </a:lnTo>
                  <a:lnTo>
                    <a:pt x="1817" y="851"/>
                  </a:lnTo>
                  <a:lnTo>
                    <a:pt x="1787" y="929"/>
                  </a:lnTo>
                  <a:lnTo>
                    <a:pt x="1752" y="1008"/>
                  </a:lnTo>
                  <a:lnTo>
                    <a:pt x="1712" y="1088"/>
                  </a:lnTo>
                  <a:lnTo>
                    <a:pt x="1666" y="1169"/>
                  </a:lnTo>
                  <a:lnTo>
                    <a:pt x="1614" y="1251"/>
                  </a:lnTo>
                  <a:lnTo>
                    <a:pt x="1558" y="1334"/>
                  </a:lnTo>
                  <a:lnTo>
                    <a:pt x="1495" y="1417"/>
                  </a:lnTo>
                  <a:lnTo>
                    <a:pt x="1426" y="1501"/>
                  </a:lnTo>
                  <a:lnTo>
                    <a:pt x="1349" y="1586"/>
                  </a:lnTo>
                  <a:lnTo>
                    <a:pt x="1269" y="1669"/>
                  </a:lnTo>
                  <a:lnTo>
                    <a:pt x="1181" y="1753"/>
                  </a:lnTo>
                  <a:lnTo>
                    <a:pt x="1086" y="1835"/>
                  </a:lnTo>
                  <a:lnTo>
                    <a:pt x="983" y="1917"/>
                  </a:lnTo>
                  <a:lnTo>
                    <a:pt x="875" y="1999"/>
                  </a:lnTo>
                  <a:lnTo>
                    <a:pt x="760" y="2080"/>
                  </a:lnTo>
                  <a:lnTo>
                    <a:pt x="638" y="2159"/>
                  </a:lnTo>
                  <a:lnTo>
                    <a:pt x="508" y="2237"/>
                  </a:lnTo>
                  <a:lnTo>
                    <a:pt x="0" y="1652"/>
                  </a:lnTo>
                  <a:close/>
                </a:path>
              </a:pathLst>
            </a:custGeom>
            <a:solidFill>
              <a:srgbClr val="A3B1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59" name="Google Shape;59;p9"/>
            <p:cNvSpPr/>
            <p:nvPr/>
          </p:nvSpPr>
          <p:spPr>
            <a:xfrm>
              <a:off x="215" y="2188"/>
              <a:ext cx="1752" cy="974"/>
            </a:xfrm>
            <a:custGeom>
              <a:avLst/>
              <a:gdLst/>
              <a:ahLst/>
              <a:cxnLst/>
              <a:rect l="l" t="t" r="r" b="b"/>
              <a:pathLst>
                <a:path w="5257" h="2923" extrusionOk="0">
                  <a:moveTo>
                    <a:pt x="432" y="13"/>
                  </a:moveTo>
                  <a:lnTo>
                    <a:pt x="0" y="292"/>
                  </a:lnTo>
                  <a:lnTo>
                    <a:pt x="0" y="344"/>
                  </a:lnTo>
                  <a:lnTo>
                    <a:pt x="0" y="398"/>
                  </a:lnTo>
                  <a:lnTo>
                    <a:pt x="0" y="450"/>
                  </a:lnTo>
                  <a:lnTo>
                    <a:pt x="0" y="501"/>
                  </a:lnTo>
                  <a:lnTo>
                    <a:pt x="0" y="555"/>
                  </a:lnTo>
                  <a:lnTo>
                    <a:pt x="0" y="607"/>
                  </a:lnTo>
                  <a:lnTo>
                    <a:pt x="0" y="660"/>
                  </a:lnTo>
                  <a:lnTo>
                    <a:pt x="0" y="712"/>
                  </a:lnTo>
                  <a:lnTo>
                    <a:pt x="105" y="647"/>
                  </a:lnTo>
                  <a:lnTo>
                    <a:pt x="210" y="591"/>
                  </a:lnTo>
                  <a:lnTo>
                    <a:pt x="316" y="542"/>
                  </a:lnTo>
                  <a:lnTo>
                    <a:pt x="422" y="501"/>
                  </a:lnTo>
                  <a:lnTo>
                    <a:pt x="528" y="468"/>
                  </a:lnTo>
                  <a:lnTo>
                    <a:pt x="635" y="442"/>
                  </a:lnTo>
                  <a:lnTo>
                    <a:pt x="741" y="424"/>
                  </a:lnTo>
                  <a:lnTo>
                    <a:pt x="848" y="411"/>
                  </a:lnTo>
                  <a:lnTo>
                    <a:pt x="953" y="403"/>
                  </a:lnTo>
                  <a:lnTo>
                    <a:pt x="1058" y="401"/>
                  </a:lnTo>
                  <a:lnTo>
                    <a:pt x="1163" y="403"/>
                  </a:lnTo>
                  <a:lnTo>
                    <a:pt x="1267" y="412"/>
                  </a:lnTo>
                  <a:lnTo>
                    <a:pt x="1369" y="424"/>
                  </a:lnTo>
                  <a:lnTo>
                    <a:pt x="1471" y="439"/>
                  </a:lnTo>
                  <a:lnTo>
                    <a:pt x="1572" y="460"/>
                  </a:lnTo>
                  <a:lnTo>
                    <a:pt x="1672" y="481"/>
                  </a:lnTo>
                  <a:lnTo>
                    <a:pt x="1771" y="507"/>
                  </a:lnTo>
                  <a:lnTo>
                    <a:pt x="1867" y="533"/>
                  </a:lnTo>
                  <a:lnTo>
                    <a:pt x="1962" y="563"/>
                  </a:lnTo>
                  <a:lnTo>
                    <a:pt x="2055" y="594"/>
                  </a:lnTo>
                  <a:lnTo>
                    <a:pt x="2145" y="625"/>
                  </a:lnTo>
                  <a:lnTo>
                    <a:pt x="2235" y="657"/>
                  </a:lnTo>
                  <a:lnTo>
                    <a:pt x="2322" y="690"/>
                  </a:lnTo>
                  <a:lnTo>
                    <a:pt x="2406" y="722"/>
                  </a:lnTo>
                  <a:lnTo>
                    <a:pt x="2569" y="785"/>
                  </a:lnTo>
                  <a:lnTo>
                    <a:pt x="2718" y="842"/>
                  </a:lnTo>
                  <a:lnTo>
                    <a:pt x="2790" y="868"/>
                  </a:lnTo>
                  <a:lnTo>
                    <a:pt x="2858" y="891"/>
                  </a:lnTo>
                  <a:lnTo>
                    <a:pt x="2923" y="911"/>
                  </a:lnTo>
                  <a:lnTo>
                    <a:pt x="2983" y="928"/>
                  </a:lnTo>
                  <a:lnTo>
                    <a:pt x="3080" y="950"/>
                  </a:lnTo>
                  <a:lnTo>
                    <a:pt x="3175" y="968"/>
                  </a:lnTo>
                  <a:lnTo>
                    <a:pt x="3270" y="986"/>
                  </a:lnTo>
                  <a:lnTo>
                    <a:pt x="3362" y="1000"/>
                  </a:lnTo>
                  <a:lnTo>
                    <a:pt x="3456" y="1015"/>
                  </a:lnTo>
                  <a:lnTo>
                    <a:pt x="3546" y="1026"/>
                  </a:lnTo>
                  <a:lnTo>
                    <a:pt x="3639" y="1035"/>
                  </a:lnTo>
                  <a:lnTo>
                    <a:pt x="3729" y="1042"/>
                  </a:lnTo>
                  <a:lnTo>
                    <a:pt x="3820" y="1048"/>
                  </a:lnTo>
                  <a:lnTo>
                    <a:pt x="3909" y="1052"/>
                  </a:lnTo>
                  <a:lnTo>
                    <a:pt x="4000" y="1055"/>
                  </a:lnTo>
                  <a:lnTo>
                    <a:pt x="4091" y="1055"/>
                  </a:lnTo>
                  <a:lnTo>
                    <a:pt x="4181" y="1055"/>
                  </a:lnTo>
                  <a:lnTo>
                    <a:pt x="4272" y="1052"/>
                  </a:lnTo>
                  <a:lnTo>
                    <a:pt x="4364" y="1048"/>
                  </a:lnTo>
                  <a:lnTo>
                    <a:pt x="4456" y="1042"/>
                  </a:lnTo>
                  <a:lnTo>
                    <a:pt x="4429" y="1137"/>
                  </a:lnTo>
                  <a:lnTo>
                    <a:pt x="4399" y="1229"/>
                  </a:lnTo>
                  <a:lnTo>
                    <a:pt x="4367" y="1320"/>
                  </a:lnTo>
                  <a:lnTo>
                    <a:pt x="4334" y="1408"/>
                  </a:lnTo>
                  <a:lnTo>
                    <a:pt x="4298" y="1495"/>
                  </a:lnTo>
                  <a:lnTo>
                    <a:pt x="4262" y="1580"/>
                  </a:lnTo>
                  <a:lnTo>
                    <a:pt x="4222" y="1662"/>
                  </a:lnTo>
                  <a:lnTo>
                    <a:pt x="4181" y="1742"/>
                  </a:lnTo>
                  <a:lnTo>
                    <a:pt x="4138" y="1820"/>
                  </a:lnTo>
                  <a:lnTo>
                    <a:pt x="4094" y="1895"/>
                  </a:lnTo>
                  <a:lnTo>
                    <a:pt x="4046" y="1969"/>
                  </a:lnTo>
                  <a:lnTo>
                    <a:pt x="3997" y="2041"/>
                  </a:lnTo>
                  <a:lnTo>
                    <a:pt x="3947" y="2110"/>
                  </a:lnTo>
                  <a:lnTo>
                    <a:pt x="3893" y="2176"/>
                  </a:lnTo>
                  <a:lnTo>
                    <a:pt x="3837" y="2240"/>
                  </a:lnTo>
                  <a:lnTo>
                    <a:pt x="3780" y="2302"/>
                  </a:lnTo>
                  <a:lnTo>
                    <a:pt x="3719" y="2361"/>
                  </a:lnTo>
                  <a:lnTo>
                    <a:pt x="3657" y="2417"/>
                  </a:lnTo>
                  <a:lnTo>
                    <a:pt x="3592" y="2472"/>
                  </a:lnTo>
                  <a:lnTo>
                    <a:pt x="3526" y="2522"/>
                  </a:lnTo>
                  <a:lnTo>
                    <a:pt x="3456" y="2571"/>
                  </a:lnTo>
                  <a:lnTo>
                    <a:pt x="3385" y="2617"/>
                  </a:lnTo>
                  <a:lnTo>
                    <a:pt x="3310" y="2661"/>
                  </a:lnTo>
                  <a:lnTo>
                    <a:pt x="3234" y="2701"/>
                  </a:lnTo>
                  <a:lnTo>
                    <a:pt x="3155" y="2740"/>
                  </a:lnTo>
                  <a:lnTo>
                    <a:pt x="3073" y="2774"/>
                  </a:lnTo>
                  <a:lnTo>
                    <a:pt x="2988" y="2806"/>
                  </a:lnTo>
                  <a:lnTo>
                    <a:pt x="2901" y="2836"/>
                  </a:lnTo>
                  <a:lnTo>
                    <a:pt x="2812" y="2862"/>
                  </a:lnTo>
                  <a:lnTo>
                    <a:pt x="2720" y="2885"/>
                  </a:lnTo>
                  <a:lnTo>
                    <a:pt x="2625" y="2906"/>
                  </a:lnTo>
                  <a:lnTo>
                    <a:pt x="2527" y="2923"/>
                  </a:lnTo>
                  <a:lnTo>
                    <a:pt x="3631" y="2898"/>
                  </a:lnTo>
                  <a:lnTo>
                    <a:pt x="5257" y="1691"/>
                  </a:lnTo>
                  <a:lnTo>
                    <a:pt x="4952" y="330"/>
                  </a:lnTo>
                  <a:lnTo>
                    <a:pt x="1841" y="0"/>
                  </a:lnTo>
                  <a:lnTo>
                    <a:pt x="432" y="13"/>
                  </a:lnTo>
                  <a:close/>
                </a:path>
              </a:pathLst>
            </a:custGeom>
            <a:solidFill>
              <a:srgbClr val="A3B1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60" name="Google Shape;60;p9"/>
            <p:cNvSpPr/>
            <p:nvPr/>
          </p:nvSpPr>
          <p:spPr>
            <a:xfrm>
              <a:off x="215" y="1204"/>
              <a:ext cx="2465" cy="1999"/>
            </a:xfrm>
            <a:custGeom>
              <a:avLst/>
              <a:gdLst/>
              <a:ahLst/>
              <a:cxnLst/>
              <a:rect l="l" t="t" r="r" b="b"/>
              <a:pathLst>
                <a:path w="7396" h="5996" extrusionOk="0">
                  <a:moveTo>
                    <a:pt x="6019" y="1896"/>
                  </a:moveTo>
                  <a:lnTo>
                    <a:pt x="5989" y="1912"/>
                  </a:lnTo>
                  <a:lnTo>
                    <a:pt x="5960" y="1925"/>
                  </a:lnTo>
                  <a:lnTo>
                    <a:pt x="5931" y="1936"/>
                  </a:lnTo>
                  <a:lnTo>
                    <a:pt x="5904" y="1948"/>
                  </a:lnTo>
                  <a:lnTo>
                    <a:pt x="5878" y="1956"/>
                  </a:lnTo>
                  <a:lnTo>
                    <a:pt x="5852" y="1965"/>
                  </a:lnTo>
                  <a:lnTo>
                    <a:pt x="5826" y="1971"/>
                  </a:lnTo>
                  <a:lnTo>
                    <a:pt x="5801" y="1977"/>
                  </a:lnTo>
                  <a:lnTo>
                    <a:pt x="5778" y="1981"/>
                  </a:lnTo>
                  <a:lnTo>
                    <a:pt x="5754" y="1982"/>
                  </a:lnTo>
                  <a:lnTo>
                    <a:pt x="5732" y="1982"/>
                  </a:lnTo>
                  <a:lnTo>
                    <a:pt x="5711" y="1982"/>
                  </a:lnTo>
                  <a:lnTo>
                    <a:pt x="5689" y="1979"/>
                  </a:lnTo>
                  <a:lnTo>
                    <a:pt x="5669" y="1975"/>
                  </a:lnTo>
                  <a:lnTo>
                    <a:pt x="5649" y="1969"/>
                  </a:lnTo>
                  <a:lnTo>
                    <a:pt x="5630" y="1961"/>
                  </a:lnTo>
                  <a:lnTo>
                    <a:pt x="5611" y="1952"/>
                  </a:lnTo>
                  <a:lnTo>
                    <a:pt x="5593" y="1941"/>
                  </a:lnTo>
                  <a:lnTo>
                    <a:pt x="5575" y="1926"/>
                  </a:lnTo>
                  <a:lnTo>
                    <a:pt x="5558" y="1912"/>
                  </a:lnTo>
                  <a:lnTo>
                    <a:pt x="5542" y="1894"/>
                  </a:lnTo>
                  <a:lnTo>
                    <a:pt x="5526" y="1876"/>
                  </a:lnTo>
                  <a:lnTo>
                    <a:pt x="5511" y="1854"/>
                  </a:lnTo>
                  <a:lnTo>
                    <a:pt x="5496" y="1831"/>
                  </a:lnTo>
                  <a:lnTo>
                    <a:pt x="5482" y="1805"/>
                  </a:lnTo>
                  <a:lnTo>
                    <a:pt x="5469" y="1778"/>
                  </a:lnTo>
                  <a:lnTo>
                    <a:pt x="5456" y="1749"/>
                  </a:lnTo>
                  <a:lnTo>
                    <a:pt x="5443" y="1716"/>
                  </a:lnTo>
                  <a:lnTo>
                    <a:pt x="5430" y="1683"/>
                  </a:lnTo>
                  <a:lnTo>
                    <a:pt x="5418" y="1645"/>
                  </a:lnTo>
                  <a:lnTo>
                    <a:pt x="5407" y="1608"/>
                  </a:lnTo>
                  <a:lnTo>
                    <a:pt x="5397" y="1566"/>
                  </a:lnTo>
                  <a:lnTo>
                    <a:pt x="5355" y="1419"/>
                  </a:lnTo>
                  <a:lnTo>
                    <a:pt x="5305" y="1280"/>
                  </a:lnTo>
                  <a:lnTo>
                    <a:pt x="5246" y="1149"/>
                  </a:lnTo>
                  <a:lnTo>
                    <a:pt x="5178" y="1028"/>
                  </a:lnTo>
                  <a:lnTo>
                    <a:pt x="5102" y="913"/>
                  </a:lnTo>
                  <a:lnTo>
                    <a:pt x="5018" y="806"/>
                  </a:lnTo>
                  <a:lnTo>
                    <a:pt x="4927" y="707"/>
                  </a:lnTo>
                  <a:lnTo>
                    <a:pt x="4829" y="614"/>
                  </a:lnTo>
                  <a:lnTo>
                    <a:pt x="4726" y="529"/>
                  </a:lnTo>
                  <a:lnTo>
                    <a:pt x="4615" y="452"/>
                  </a:lnTo>
                  <a:lnTo>
                    <a:pt x="4498" y="381"/>
                  </a:lnTo>
                  <a:lnTo>
                    <a:pt x="4377" y="316"/>
                  </a:lnTo>
                  <a:lnTo>
                    <a:pt x="4251" y="258"/>
                  </a:lnTo>
                  <a:lnTo>
                    <a:pt x="4118" y="207"/>
                  </a:lnTo>
                  <a:lnTo>
                    <a:pt x="3981" y="162"/>
                  </a:lnTo>
                  <a:lnTo>
                    <a:pt x="3842" y="123"/>
                  </a:lnTo>
                  <a:lnTo>
                    <a:pt x="3698" y="88"/>
                  </a:lnTo>
                  <a:lnTo>
                    <a:pt x="3551" y="61"/>
                  </a:lnTo>
                  <a:lnTo>
                    <a:pt x="3401" y="38"/>
                  </a:lnTo>
                  <a:lnTo>
                    <a:pt x="3248" y="21"/>
                  </a:lnTo>
                  <a:lnTo>
                    <a:pt x="3093" y="9"/>
                  </a:lnTo>
                  <a:lnTo>
                    <a:pt x="2936" y="2"/>
                  </a:lnTo>
                  <a:lnTo>
                    <a:pt x="2777" y="0"/>
                  </a:lnTo>
                  <a:lnTo>
                    <a:pt x="2619" y="2"/>
                  </a:lnTo>
                  <a:lnTo>
                    <a:pt x="2458" y="9"/>
                  </a:lnTo>
                  <a:lnTo>
                    <a:pt x="2298" y="21"/>
                  </a:lnTo>
                  <a:lnTo>
                    <a:pt x="2137" y="35"/>
                  </a:lnTo>
                  <a:lnTo>
                    <a:pt x="1977" y="55"/>
                  </a:lnTo>
                  <a:lnTo>
                    <a:pt x="1817" y="78"/>
                  </a:lnTo>
                  <a:lnTo>
                    <a:pt x="1659" y="104"/>
                  </a:lnTo>
                  <a:lnTo>
                    <a:pt x="1502" y="135"/>
                  </a:lnTo>
                  <a:lnTo>
                    <a:pt x="1346" y="168"/>
                  </a:lnTo>
                  <a:lnTo>
                    <a:pt x="1594" y="217"/>
                  </a:lnTo>
                  <a:lnTo>
                    <a:pt x="1831" y="271"/>
                  </a:lnTo>
                  <a:lnTo>
                    <a:pt x="2056" y="331"/>
                  </a:lnTo>
                  <a:lnTo>
                    <a:pt x="2269" y="397"/>
                  </a:lnTo>
                  <a:lnTo>
                    <a:pt x="2469" y="466"/>
                  </a:lnTo>
                  <a:lnTo>
                    <a:pt x="2656" y="541"/>
                  </a:lnTo>
                  <a:lnTo>
                    <a:pt x="2832" y="620"/>
                  </a:lnTo>
                  <a:lnTo>
                    <a:pt x="2993" y="701"/>
                  </a:lnTo>
                  <a:lnTo>
                    <a:pt x="3143" y="787"/>
                  </a:lnTo>
                  <a:lnTo>
                    <a:pt x="3280" y="875"/>
                  </a:lnTo>
                  <a:lnTo>
                    <a:pt x="3404" y="965"/>
                  </a:lnTo>
                  <a:lnTo>
                    <a:pt x="3515" y="1058"/>
                  </a:lnTo>
                  <a:lnTo>
                    <a:pt x="3613" y="1152"/>
                  </a:lnTo>
                  <a:lnTo>
                    <a:pt x="3698" y="1247"/>
                  </a:lnTo>
                  <a:lnTo>
                    <a:pt x="3768" y="1342"/>
                  </a:lnTo>
                  <a:lnTo>
                    <a:pt x="3826" y="1439"/>
                  </a:lnTo>
                  <a:lnTo>
                    <a:pt x="3869" y="1535"/>
                  </a:lnTo>
                  <a:lnTo>
                    <a:pt x="3899" y="1631"/>
                  </a:lnTo>
                  <a:lnTo>
                    <a:pt x="3915" y="1726"/>
                  </a:lnTo>
                  <a:lnTo>
                    <a:pt x="3918" y="1819"/>
                  </a:lnTo>
                  <a:lnTo>
                    <a:pt x="3906" y="1912"/>
                  </a:lnTo>
                  <a:lnTo>
                    <a:pt x="3880" y="2001"/>
                  </a:lnTo>
                  <a:lnTo>
                    <a:pt x="3840" y="2089"/>
                  </a:lnTo>
                  <a:lnTo>
                    <a:pt x="3785" y="2173"/>
                  </a:lnTo>
                  <a:lnTo>
                    <a:pt x="3716" y="2255"/>
                  </a:lnTo>
                  <a:lnTo>
                    <a:pt x="3633" y="2331"/>
                  </a:lnTo>
                  <a:lnTo>
                    <a:pt x="3533" y="2405"/>
                  </a:lnTo>
                  <a:lnTo>
                    <a:pt x="3421" y="2474"/>
                  </a:lnTo>
                  <a:lnTo>
                    <a:pt x="3293" y="2539"/>
                  </a:lnTo>
                  <a:lnTo>
                    <a:pt x="3150" y="2596"/>
                  </a:lnTo>
                  <a:lnTo>
                    <a:pt x="2992" y="2650"/>
                  </a:lnTo>
                  <a:lnTo>
                    <a:pt x="2819" y="2697"/>
                  </a:lnTo>
                  <a:lnTo>
                    <a:pt x="2740" y="2712"/>
                  </a:lnTo>
                  <a:lnTo>
                    <a:pt x="2661" y="2722"/>
                  </a:lnTo>
                  <a:lnTo>
                    <a:pt x="2582" y="2729"/>
                  </a:lnTo>
                  <a:lnTo>
                    <a:pt x="2504" y="2732"/>
                  </a:lnTo>
                  <a:lnTo>
                    <a:pt x="2426" y="2730"/>
                  </a:lnTo>
                  <a:lnTo>
                    <a:pt x="2348" y="2726"/>
                  </a:lnTo>
                  <a:lnTo>
                    <a:pt x="2271" y="2717"/>
                  </a:lnTo>
                  <a:lnTo>
                    <a:pt x="2191" y="2706"/>
                  </a:lnTo>
                  <a:lnTo>
                    <a:pt x="2114" y="2690"/>
                  </a:lnTo>
                  <a:lnTo>
                    <a:pt x="2034" y="2670"/>
                  </a:lnTo>
                  <a:lnTo>
                    <a:pt x="1957" y="2647"/>
                  </a:lnTo>
                  <a:lnTo>
                    <a:pt x="1876" y="2621"/>
                  </a:lnTo>
                  <a:lnTo>
                    <a:pt x="1797" y="2591"/>
                  </a:lnTo>
                  <a:lnTo>
                    <a:pt x="1716" y="2557"/>
                  </a:lnTo>
                  <a:lnTo>
                    <a:pt x="1636" y="2520"/>
                  </a:lnTo>
                  <a:lnTo>
                    <a:pt x="1553" y="2480"/>
                  </a:lnTo>
                  <a:lnTo>
                    <a:pt x="1471" y="2435"/>
                  </a:lnTo>
                  <a:lnTo>
                    <a:pt x="1388" y="2389"/>
                  </a:lnTo>
                  <a:lnTo>
                    <a:pt x="1303" y="2338"/>
                  </a:lnTo>
                  <a:lnTo>
                    <a:pt x="1216" y="2285"/>
                  </a:lnTo>
                  <a:lnTo>
                    <a:pt x="1130" y="2227"/>
                  </a:lnTo>
                  <a:lnTo>
                    <a:pt x="1042" y="2167"/>
                  </a:lnTo>
                  <a:lnTo>
                    <a:pt x="953" y="2105"/>
                  </a:lnTo>
                  <a:lnTo>
                    <a:pt x="862" y="2039"/>
                  </a:lnTo>
                  <a:lnTo>
                    <a:pt x="770" y="1969"/>
                  </a:lnTo>
                  <a:lnTo>
                    <a:pt x="676" y="1896"/>
                  </a:lnTo>
                  <a:lnTo>
                    <a:pt x="580" y="1821"/>
                  </a:lnTo>
                  <a:lnTo>
                    <a:pt x="484" y="1743"/>
                  </a:lnTo>
                  <a:lnTo>
                    <a:pt x="384" y="1661"/>
                  </a:lnTo>
                  <a:lnTo>
                    <a:pt x="283" y="1577"/>
                  </a:lnTo>
                  <a:lnTo>
                    <a:pt x="181" y="1491"/>
                  </a:lnTo>
                  <a:lnTo>
                    <a:pt x="76" y="1400"/>
                  </a:lnTo>
                  <a:lnTo>
                    <a:pt x="93" y="1474"/>
                  </a:lnTo>
                  <a:lnTo>
                    <a:pt x="111" y="1546"/>
                  </a:lnTo>
                  <a:lnTo>
                    <a:pt x="125" y="1616"/>
                  </a:lnTo>
                  <a:lnTo>
                    <a:pt x="139" y="1685"/>
                  </a:lnTo>
                  <a:lnTo>
                    <a:pt x="151" y="1753"/>
                  </a:lnTo>
                  <a:lnTo>
                    <a:pt x="161" y="1821"/>
                  </a:lnTo>
                  <a:lnTo>
                    <a:pt x="170" y="1887"/>
                  </a:lnTo>
                  <a:lnTo>
                    <a:pt x="178" y="1952"/>
                  </a:lnTo>
                  <a:lnTo>
                    <a:pt x="184" y="2017"/>
                  </a:lnTo>
                  <a:lnTo>
                    <a:pt x="188" y="2079"/>
                  </a:lnTo>
                  <a:lnTo>
                    <a:pt x="193" y="2141"/>
                  </a:lnTo>
                  <a:lnTo>
                    <a:pt x="194" y="2203"/>
                  </a:lnTo>
                  <a:lnTo>
                    <a:pt x="196" y="2262"/>
                  </a:lnTo>
                  <a:lnTo>
                    <a:pt x="194" y="2321"/>
                  </a:lnTo>
                  <a:lnTo>
                    <a:pt x="193" y="2379"/>
                  </a:lnTo>
                  <a:lnTo>
                    <a:pt x="190" y="2436"/>
                  </a:lnTo>
                  <a:lnTo>
                    <a:pt x="185" y="2493"/>
                  </a:lnTo>
                  <a:lnTo>
                    <a:pt x="181" y="2549"/>
                  </a:lnTo>
                  <a:lnTo>
                    <a:pt x="174" y="2604"/>
                  </a:lnTo>
                  <a:lnTo>
                    <a:pt x="167" y="2657"/>
                  </a:lnTo>
                  <a:lnTo>
                    <a:pt x="158" y="2710"/>
                  </a:lnTo>
                  <a:lnTo>
                    <a:pt x="148" y="2762"/>
                  </a:lnTo>
                  <a:lnTo>
                    <a:pt x="138" y="2813"/>
                  </a:lnTo>
                  <a:lnTo>
                    <a:pt x="126" y="2863"/>
                  </a:lnTo>
                  <a:lnTo>
                    <a:pt x="113" y="2913"/>
                  </a:lnTo>
                  <a:lnTo>
                    <a:pt x="100" y="2962"/>
                  </a:lnTo>
                  <a:lnTo>
                    <a:pt x="86" y="3011"/>
                  </a:lnTo>
                  <a:lnTo>
                    <a:pt x="70" y="3059"/>
                  </a:lnTo>
                  <a:lnTo>
                    <a:pt x="53" y="3107"/>
                  </a:lnTo>
                  <a:lnTo>
                    <a:pt x="36" y="3153"/>
                  </a:lnTo>
                  <a:lnTo>
                    <a:pt x="18" y="3199"/>
                  </a:lnTo>
                  <a:lnTo>
                    <a:pt x="0" y="3243"/>
                  </a:lnTo>
                  <a:lnTo>
                    <a:pt x="135" y="3222"/>
                  </a:lnTo>
                  <a:lnTo>
                    <a:pt x="266" y="3203"/>
                  </a:lnTo>
                  <a:lnTo>
                    <a:pt x="390" y="3189"/>
                  </a:lnTo>
                  <a:lnTo>
                    <a:pt x="509" y="3180"/>
                  </a:lnTo>
                  <a:lnTo>
                    <a:pt x="623" y="3173"/>
                  </a:lnTo>
                  <a:lnTo>
                    <a:pt x="733" y="3171"/>
                  </a:lnTo>
                  <a:lnTo>
                    <a:pt x="838" y="3171"/>
                  </a:lnTo>
                  <a:lnTo>
                    <a:pt x="939" y="3176"/>
                  </a:lnTo>
                  <a:lnTo>
                    <a:pt x="1035" y="3183"/>
                  </a:lnTo>
                  <a:lnTo>
                    <a:pt x="1127" y="3192"/>
                  </a:lnTo>
                  <a:lnTo>
                    <a:pt x="1218" y="3205"/>
                  </a:lnTo>
                  <a:lnTo>
                    <a:pt x="1304" y="3219"/>
                  </a:lnTo>
                  <a:lnTo>
                    <a:pt x="1388" y="3236"/>
                  </a:lnTo>
                  <a:lnTo>
                    <a:pt x="1470" y="3255"/>
                  </a:lnTo>
                  <a:lnTo>
                    <a:pt x="1549" y="3275"/>
                  </a:lnTo>
                  <a:lnTo>
                    <a:pt x="1627" y="3297"/>
                  </a:lnTo>
                  <a:lnTo>
                    <a:pt x="1703" y="3321"/>
                  </a:lnTo>
                  <a:lnTo>
                    <a:pt x="1777" y="3346"/>
                  </a:lnTo>
                  <a:lnTo>
                    <a:pt x="1852" y="3372"/>
                  </a:lnTo>
                  <a:lnTo>
                    <a:pt x="1924" y="3398"/>
                  </a:lnTo>
                  <a:lnTo>
                    <a:pt x="2069" y="3452"/>
                  </a:lnTo>
                  <a:lnTo>
                    <a:pt x="2216" y="3507"/>
                  </a:lnTo>
                  <a:lnTo>
                    <a:pt x="2291" y="3535"/>
                  </a:lnTo>
                  <a:lnTo>
                    <a:pt x="2366" y="3561"/>
                  </a:lnTo>
                  <a:lnTo>
                    <a:pt x="2442" y="3587"/>
                  </a:lnTo>
                  <a:lnTo>
                    <a:pt x="2521" y="3612"/>
                  </a:lnTo>
                  <a:lnTo>
                    <a:pt x="2600" y="3637"/>
                  </a:lnTo>
                  <a:lnTo>
                    <a:pt x="2684" y="3660"/>
                  </a:lnTo>
                  <a:lnTo>
                    <a:pt x="2769" y="3682"/>
                  </a:lnTo>
                  <a:lnTo>
                    <a:pt x="2857" y="3700"/>
                  </a:lnTo>
                  <a:lnTo>
                    <a:pt x="2939" y="3721"/>
                  </a:lnTo>
                  <a:lnTo>
                    <a:pt x="3021" y="3738"/>
                  </a:lnTo>
                  <a:lnTo>
                    <a:pt x="3103" y="3752"/>
                  </a:lnTo>
                  <a:lnTo>
                    <a:pt x="3186" y="3765"/>
                  </a:lnTo>
                  <a:lnTo>
                    <a:pt x="3270" y="3777"/>
                  </a:lnTo>
                  <a:lnTo>
                    <a:pt x="3355" y="3784"/>
                  </a:lnTo>
                  <a:lnTo>
                    <a:pt x="3443" y="3791"/>
                  </a:lnTo>
                  <a:lnTo>
                    <a:pt x="3531" y="3794"/>
                  </a:lnTo>
                  <a:lnTo>
                    <a:pt x="3623" y="3797"/>
                  </a:lnTo>
                  <a:lnTo>
                    <a:pt x="3718" y="3797"/>
                  </a:lnTo>
                  <a:lnTo>
                    <a:pt x="3816" y="3794"/>
                  </a:lnTo>
                  <a:lnTo>
                    <a:pt x="3916" y="3790"/>
                  </a:lnTo>
                  <a:lnTo>
                    <a:pt x="4023" y="3784"/>
                  </a:lnTo>
                  <a:lnTo>
                    <a:pt x="4132" y="3775"/>
                  </a:lnTo>
                  <a:lnTo>
                    <a:pt x="4248" y="3764"/>
                  </a:lnTo>
                  <a:lnTo>
                    <a:pt x="4367" y="3752"/>
                  </a:lnTo>
                  <a:lnTo>
                    <a:pt x="4409" y="3749"/>
                  </a:lnTo>
                  <a:lnTo>
                    <a:pt x="4448" y="3748"/>
                  </a:lnTo>
                  <a:lnTo>
                    <a:pt x="4485" y="3749"/>
                  </a:lnTo>
                  <a:lnTo>
                    <a:pt x="4520" y="3751"/>
                  </a:lnTo>
                  <a:lnTo>
                    <a:pt x="4552" y="3754"/>
                  </a:lnTo>
                  <a:lnTo>
                    <a:pt x="4582" y="3758"/>
                  </a:lnTo>
                  <a:lnTo>
                    <a:pt x="4609" y="3764"/>
                  </a:lnTo>
                  <a:lnTo>
                    <a:pt x="4635" y="3771"/>
                  </a:lnTo>
                  <a:lnTo>
                    <a:pt x="4658" y="3778"/>
                  </a:lnTo>
                  <a:lnTo>
                    <a:pt x="4680" y="3787"/>
                  </a:lnTo>
                  <a:lnTo>
                    <a:pt x="4700" y="3798"/>
                  </a:lnTo>
                  <a:lnTo>
                    <a:pt x="4717" y="3808"/>
                  </a:lnTo>
                  <a:lnTo>
                    <a:pt x="4733" y="3821"/>
                  </a:lnTo>
                  <a:lnTo>
                    <a:pt x="4747" y="3834"/>
                  </a:lnTo>
                  <a:lnTo>
                    <a:pt x="4760" y="3849"/>
                  </a:lnTo>
                  <a:lnTo>
                    <a:pt x="4770" y="3863"/>
                  </a:lnTo>
                  <a:lnTo>
                    <a:pt x="4780" y="3879"/>
                  </a:lnTo>
                  <a:lnTo>
                    <a:pt x="4788" y="3895"/>
                  </a:lnTo>
                  <a:lnTo>
                    <a:pt x="4795" y="3912"/>
                  </a:lnTo>
                  <a:lnTo>
                    <a:pt x="4799" y="3931"/>
                  </a:lnTo>
                  <a:lnTo>
                    <a:pt x="4804" y="3948"/>
                  </a:lnTo>
                  <a:lnTo>
                    <a:pt x="4805" y="3968"/>
                  </a:lnTo>
                  <a:lnTo>
                    <a:pt x="4806" y="3987"/>
                  </a:lnTo>
                  <a:lnTo>
                    <a:pt x="4806" y="4007"/>
                  </a:lnTo>
                  <a:lnTo>
                    <a:pt x="4806" y="4029"/>
                  </a:lnTo>
                  <a:lnTo>
                    <a:pt x="4804" y="4051"/>
                  </a:lnTo>
                  <a:lnTo>
                    <a:pt x="4801" y="4071"/>
                  </a:lnTo>
                  <a:lnTo>
                    <a:pt x="4798" y="4094"/>
                  </a:lnTo>
                  <a:lnTo>
                    <a:pt x="4788" y="4139"/>
                  </a:lnTo>
                  <a:lnTo>
                    <a:pt x="4775" y="4185"/>
                  </a:lnTo>
                  <a:lnTo>
                    <a:pt x="4747" y="4262"/>
                  </a:lnTo>
                  <a:lnTo>
                    <a:pt x="4719" y="4339"/>
                  </a:lnTo>
                  <a:lnTo>
                    <a:pt x="4687" y="4414"/>
                  </a:lnTo>
                  <a:lnTo>
                    <a:pt x="4652" y="4489"/>
                  </a:lnTo>
                  <a:lnTo>
                    <a:pt x="4613" y="4561"/>
                  </a:lnTo>
                  <a:lnTo>
                    <a:pt x="4573" y="4633"/>
                  </a:lnTo>
                  <a:lnTo>
                    <a:pt x="4530" y="4704"/>
                  </a:lnTo>
                  <a:lnTo>
                    <a:pt x="4482" y="4771"/>
                  </a:lnTo>
                  <a:lnTo>
                    <a:pt x="4433" y="4839"/>
                  </a:lnTo>
                  <a:lnTo>
                    <a:pt x="4380" y="4904"/>
                  </a:lnTo>
                  <a:lnTo>
                    <a:pt x="4325" y="4969"/>
                  </a:lnTo>
                  <a:lnTo>
                    <a:pt x="4268" y="5031"/>
                  </a:lnTo>
                  <a:lnTo>
                    <a:pt x="4206" y="5091"/>
                  </a:lnTo>
                  <a:lnTo>
                    <a:pt x="4143" y="5150"/>
                  </a:lnTo>
                  <a:lnTo>
                    <a:pt x="4075" y="5208"/>
                  </a:lnTo>
                  <a:lnTo>
                    <a:pt x="4006" y="5264"/>
                  </a:lnTo>
                  <a:lnTo>
                    <a:pt x="3934" y="5318"/>
                  </a:lnTo>
                  <a:lnTo>
                    <a:pt x="3857" y="5371"/>
                  </a:lnTo>
                  <a:lnTo>
                    <a:pt x="3780" y="5420"/>
                  </a:lnTo>
                  <a:lnTo>
                    <a:pt x="3698" y="5469"/>
                  </a:lnTo>
                  <a:lnTo>
                    <a:pt x="3614" y="5515"/>
                  </a:lnTo>
                  <a:lnTo>
                    <a:pt x="3528" y="5560"/>
                  </a:lnTo>
                  <a:lnTo>
                    <a:pt x="3437" y="5601"/>
                  </a:lnTo>
                  <a:lnTo>
                    <a:pt x="3345" y="5642"/>
                  </a:lnTo>
                  <a:lnTo>
                    <a:pt x="3250" y="5681"/>
                  </a:lnTo>
                  <a:lnTo>
                    <a:pt x="3150" y="5717"/>
                  </a:lnTo>
                  <a:lnTo>
                    <a:pt x="3050" y="5751"/>
                  </a:lnTo>
                  <a:lnTo>
                    <a:pt x="2946" y="5783"/>
                  </a:lnTo>
                  <a:lnTo>
                    <a:pt x="2839" y="5812"/>
                  </a:lnTo>
                  <a:lnTo>
                    <a:pt x="2728" y="5839"/>
                  </a:lnTo>
                  <a:lnTo>
                    <a:pt x="2616" y="5864"/>
                  </a:lnTo>
                  <a:lnTo>
                    <a:pt x="2501" y="5887"/>
                  </a:lnTo>
                  <a:lnTo>
                    <a:pt x="2633" y="5920"/>
                  </a:lnTo>
                  <a:lnTo>
                    <a:pt x="2772" y="5947"/>
                  </a:lnTo>
                  <a:lnTo>
                    <a:pt x="2913" y="5969"/>
                  </a:lnTo>
                  <a:lnTo>
                    <a:pt x="3057" y="5985"/>
                  </a:lnTo>
                  <a:lnTo>
                    <a:pt x="3205" y="5994"/>
                  </a:lnTo>
                  <a:lnTo>
                    <a:pt x="3355" y="5996"/>
                  </a:lnTo>
                  <a:lnTo>
                    <a:pt x="3505" y="5992"/>
                  </a:lnTo>
                  <a:lnTo>
                    <a:pt x="3657" y="5982"/>
                  </a:lnTo>
                  <a:lnTo>
                    <a:pt x="3810" y="5963"/>
                  </a:lnTo>
                  <a:lnTo>
                    <a:pt x="3961" y="5939"/>
                  </a:lnTo>
                  <a:lnTo>
                    <a:pt x="4114" y="5907"/>
                  </a:lnTo>
                  <a:lnTo>
                    <a:pt x="4264" y="5868"/>
                  </a:lnTo>
                  <a:lnTo>
                    <a:pt x="4412" y="5822"/>
                  </a:lnTo>
                  <a:lnTo>
                    <a:pt x="4557" y="5767"/>
                  </a:lnTo>
                  <a:lnTo>
                    <a:pt x="4700" y="5705"/>
                  </a:lnTo>
                  <a:lnTo>
                    <a:pt x="4838" y="5635"/>
                  </a:lnTo>
                  <a:lnTo>
                    <a:pt x="4973" y="5557"/>
                  </a:lnTo>
                  <a:lnTo>
                    <a:pt x="5103" y="5470"/>
                  </a:lnTo>
                  <a:lnTo>
                    <a:pt x="5227" y="5375"/>
                  </a:lnTo>
                  <a:lnTo>
                    <a:pt x="5345" y="5273"/>
                  </a:lnTo>
                  <a:lnTo>
                    <a:pt x="5456" y="5160"/>
                  </a:lnTo>
                  <a:lnTo>
                    <a:pt x="5561" y="5041"/>
                  </a:lnTo>
                  <a:lnTo>
                    <a:pt x="5657" y="4911"/>
                  </a:lnTo>
                  <a:lnTo>
                    <a:pt x="5745" y="4773"/>
                  </a:lnTo>
                  <a:lnTo>
                    <a:pt x="5826" y="4624"/>
                  </a:lnTo>
                  <a:lnTo>
                    <a:pt x="5895" y="4467"/>
                  </a:lnTo>
                  <a:lnTo>
                    <a:pt x="5956" y="4301"/>
                  </a:lnTo>
                  <a:lnTo>
                    <a:pt x="6004" y="4124"/>
                  </a:lnTo>
                  <a:lnTo>
                    <a:pt x="6042" y="3938"/>
                  </a:lnTo>
                  <a:lnTo>
                    <a:pt x="6068" y="3742"/>
                  </a:lnTo>
                  <a:lnTo>
                    <a:pt x="6081" y="3536"/>
                  </a:lnTo>
                  <a:lnTo>
                    <a:pt x="6082" y="3320"/>
                  </a:lnTo>
                  <a:lnTo>
                    <a:pt x="6166" y="3300"/>
                  </a:lnTo>
                  <a:lnTo>
                    <a:pt x="6248" y="3275"/>
                  </a:lnTo>
                  <a:lnTo>
                    <a:pt x="6328" y="3246"/>
                  </a:lnTo>
                  <a:lnTo>
                    <a:pt x="6406" y="3212"/>
                  </a:lnTo>
                  <a:lnTo>
                    <a:pt x="6484" y="3173"/>
                  </a:lnTo>
                  <a:lnTo>
                    <a:pt x="6557" y="3131"/>
                  </a:lnTo>
                  <a:lnTo>
                    <a:pt x="6629" y="3085"/>
                  </a:lnTo>
                  <a:lnTo>
                    <a:pt x="6700" y="3036"/>
                  </a:lnTo>
                  <a:lnTo>
                    <a:pt x="6766" y="2983"/>
                  </a:lnTo>
                  <a:lnTo>
                    <a:pt x="6831" y="2928"/>
                  </a:lnTo>
                  <a:lnTo>
                    <a:pt x="6893" y="2869"/>
                  </a:lnTo>
                  <a:lnTo>
                    <a:pt x="6952" y="2810"/>
                  </a:lnTo>
                  <a:lnTo>
                    <a:pt x="7007" y="2746"/>
                  </a:lnTo>
                  <a:lnTo>
                    <a:pt x="7060" y="2683"/>
                  </a:lnTo>
                  <a:lnTo>
                    <a:pt x="7109" y="2618"/>
                  </a:lnTo>
                  <a:lnTo>
                    <a:pt x="7155" y="2550"/>
                  </a:lnTo>
                  <a:lnTo>
                    <a:pt x="7197" y="2484"/>
                  </a:lnTo>
                  <a:lnTo>
                    <a:pt x="7236" y="2415"/>
                  </a:lnTo>
                  <a:lnTo>
                    <a:pt x="7270" y="2347"/>
                  </a:lnTo>
                  <a:lnTo>
                    <a:pt x="7302" y="2278"/>
                  </a:lnTo>
                  <a:lnTo>
                    <a:pt x="7328" y="2210"/>
                  </a:lnTo>
                  <a:lnTo>
                    <a:pt x="7351" y="2142"/>
                  </a:lnTo>
                  <a:lnTo>
                    <a:pt x="7368" y="2075"/>
                  </a:lnTo>
                  <a:lnTo>
                    <a:pt x="7383" y="2010"/>
                  </a:lnTo>
                  <a:lnTo>
                    <a:pt x="7391" y="1945"/>
                  </a:lnTo>
                  <a:lnTo>
                    <a:pt x="7396" y="1881"/>
                  </a:lnTo>
                  <a:lnTo>
                    <a:pt x="7394" y="1821"/>
                  </a:lnTo>
                  <a:lnTo>
                    <a:pt x="7388" y="1762"/>
                  </a:lnTo>
                  <a:lnTo>
                    <a:pt x="7378" y="1706"/>
                  </a:lnTo>
                  <a:lnTo>
                    <a:pt x="7362" y="1651"/>
                  </a:lnTo>
                  <a:lnTo>
                    <a:pt x="7341" y="1600"/>
                  </a:lnTo>
                  <a:lnTo>
                    <a:pt x="7313" y="1553"/>
                  </a:lnTo>
                  <a:lnTo>
                    <a:pt x="7296" y="1534"/>
                  </a:lnTo>
                  <a:lnTo>
                    <a:pt x="7279" y="1517"/>
                  </a:lnTo>
                  <a:lnTo>
                    <a:pt x="7260" y="1501"/>
                  </a:lnTo>
                  <a:lnTo>
                    <a:pt x="7241" y="1486"/>
                  </a:lnTo>
                  <a:lnTo>
                    <a:pt x="7221" y="1474"/>
                  </a:lnTo>
                  <a:lnTo>
                    <a:pt x="7201" y="1462"/>
                  </a:lnTo>
                  <a:lnTo>
                    <a:pt x="7180" y="1452"/>
                  </a:lnTo>
                  <a:lnTo>
                    <a:pt x="7156" y="1445"/>
                  </a:lnTo>
                  <a:lnTo>
                    <a:pt x="7132" y="1439"/>
                  </a:lnTo>
                  <a:lnTo>
                    <a:pt x="7108" y="1436"/>
                  </a:lnTo>
                  <a:lnTo>
                    <a:pt x="7082" y="1433"/>
                  </a:lnTo>
                  <a:lnTo>
                    <a:pt x="7053" y="1433"/>
                  </a:lnTo>
                  <a:lnTo>
                    <a:pt x="7024" y="1435"/>
                  </a:lnTo>
                  <a:lnTo>
                    <a:pt x="6992" y="1439"/>
                  </a:lnTo>
                  <a:lnTo>
                    <a:pt x="6959" y="1445"/>
                  </a:lnTo>
                  <a:lnTo>
                    <a:pt x="6925" y="1453"/>
                  </a:lnTo>
                  <a:lnTo>
                    <a:pt x="6889" y="1463"/>
                  </a:lnTo>
                  <a:lnTo>
                    <a:pt x="6848" y="1475"/>
                  </a:lnTo>
                  <a:lnTo>
                    <a:pt x="6808" y="1489"/>
                  </a:lnTo>
                  <a:lnTo>
                    <a:pt x="6765" y="1507"/>
                  </a:lnTo>
                  <a:lnTo>
                    <a:pt x="6719" y="1525"/>
                  </a:lnTo>
                  <a:lnTo>
                    <a:pt x="6670" y="1547"/>
                  </a:lnTo>
                  <a:lnTo>
                    <a:pt x="6618" y="1572"/>
                  </a:lnTo>
                  <a:lnTo>
                    <a:pt x="6565" y="1597"/>
                  </a:lnTo>
                  <a:lnTo>
                    <a:pt x="6507" y="1625"/>
                  </a:lnTo>
                  <a:lnTo>
                    <a:pt x="6447" y="1657"/>
                  </a:lnTo>
                  <a:lnTo>
                    <a:pt x="6385" y="1690"/>
                  </a:lnTo>
                  <a:lnTo>
                    <a:pt x="6318" y="1726"/>
                  </a:lnTo>
                  <a:lnTo>
                    <a:pt x="6176" y="1806"/>
                  </a:lnTo>
                  <a:lnTo>
                    <a:pt x="6019" y="1896"/>
                  </a:lnTo>
                  <a:close/>
                </a:path>
              </a:pathLst>
            </a:custGeom>
            <a:solidFill>
              <a:srgbClr val="FEFE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61" name="Google Shape;61;p9"/>
            <p:cNvSpPr/>
            <p:nvPr/>
          </p:nvSpPr>
          <p:spPr>
            <a:xfrm>
              <a:off x="329" y="1867"/>
              <a:ext cx="326" cy="200"/>
            </a:xfrm>
            <a:custGeom>
              <a:avLst/>
              <a:gdLst/>
              <a:ahLst/>
              <a:cxnLst/>
              <a:rect l="l" t="t" r="r" b="b"/>
              <a:pathLst>
                <a:path w="976" h="600" extrusionOk="0">
                  <a:moveTo>
                    <a:pt x="976" y="600"/>
                  </a:moveTo>
                  <a:lnTo>
                    <a:pt x="849" y="535"/>
                  </a:lnTo>
                  <a:lnTo>
                    <a:pt x="724" y="470"/>
                  </a:lnTo>
                  <a:lnTo>
                    <a:pt x="661" y="437"/>
                  </a:lnTo>
                  <a:lnTo>
                    <a:pt x="599" y="402"/>
                  </a:lnTo>
                  <a:lnTo>
                    <a:pt x="537" y="369"/>
                  </a:lnTo>
                  <a:lnTo>
                    <a:pt x="475" y="333"/>
                  </a:lnTo>
                  <a:lnTo>
                    <a:pt x="413" y="297"/>
                  </a:lnTo>
                  <a:lnTo>
                    <a:pt x="353" y="260"/>
                  </a:lnTo>
                  <a:lnTo>
                    <a:pt x="292" y="221"/>
                  </a:lnTo>
                  <a:lnTo>
                    <a:pt x="232" y="180"/>
                  </a:lnTo>
                  <a:lnTo>
                    <a:pt x="173" y="137"/>
                  </a:lnTo>
                  <a:lnTo>
                    <a:pt x="114" y="94"/>
                  </a:lnTo>
                  <a:lnTo>
                    <a:pt x="56" y="48"/>
                  </a:lnTo>
                  <a:lnTo>
                    <a:pt x="0" y="0"/>
                  </a:lnTo>
                  <a:lnTo>
                    <a:pt x="3" y="32"/>
                  </a:lnTo>
                  <a:lnTo>
                    <a:pt x="6" y="63"/>
                  </a:lnTo>
                  <a:lnTo>
                    <a:pt x="8" y="95"/>
                  </a:lnTo>
                  <a:lnTo>
                    <a:pt x="10" y="125"/>
                  </a:lnTo>
                  <a:lnTo>
                    <a:pt x="11" y="156"/>
                  </a:lnTo>
                  <a:lnTo>
                    <a:pt x="11" y="185"/>
                  </a:lnTo>
                  <a:lnTo>
                    <a:pt x="13" y="212"/>
                  </a:lnTo>
                  <a:lnTo>
                    <a:pt x="13" y="239"/>
                  </a:lnTo>
                  <a:lnTo>
                    <a:pt x="70" y="267"/>
                  </a:lnTo>
                  <a:lnTo>
                    <a:pt x="128" y="293"/>
                  </a:lnTo>
                  <a:lnTo>
                    <a:pt x="187" y="319"/>
                  </a:lnTo>
                  <a:lnTo>
                    <a:pt x="245" y="343"/>
                  </a:lnTo>
                  <a:lnTo>
                    <a:pt x="305" y="368"/>
                  </a:lnTo>
                  <a:lnTo>
                    <a:pt x="364" y="391"/>
                  </a:lnTo>
                  <a:lnTo>
                    <a:pt x="425" y="414"/>
                  </a:lnTo>
                  <a:lnTo>
                    <a:pt x="485" y="435"/>
                  </a:lnTo>
                  <a:lnTo>
                    <a:pt x="606" y="479"/>
                  </a:lnTo>
                  <a:lnTo>
                    <a:pt x="728" y="520"/>
                  </a:lnTo>
                  <a:lnTo>
                    <a:pt x="852" y="559"/>
                  </a:lnTo>
                  <a:lnTo>
                    <a:pt x="976" y="600"/>
                  </a:lnTo>
                  <a:close/>
                </a:path>
              </a:pathLst>
            </a:custGeom>
            <a:solidFill>
              <a:srgbClr val="A3B1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62" name="Google Shape;62;p9"/>
            <p:cNvSpPr/>
            <p:nvPr/>
          </p:nvSpPr>
          <p:spPr>
            <a:xfrm>
              <a:off x="324" y="2026"/>
              <a:ext cx="429" cy="169"/>
            </a:xfrm>
            <a:custGeom>
              <a:avLst/>
              <a:gdLst/>
              <a:ahLst/>
              <a:cxnLst/>
              <a:rect l="l" t="t" r="r" b="b"/>
              <a:pathLst>
                <a:path w="1287" h="507" extrusionOk="0">
                  <a:moveTo>
                    <a:pt x="1287" y="507"/>
                  </a:moveTo>
                  <a:lnTo>
                    <a:pt x="1207" y="481"/>
                  </a:lnTo>
                  <a:lnTo>
                    <a:pt x="1126" y="455"/>
                  </a:lnTo>
                  <a:lnTo>
                    <a:pt x="1047" y="428"/>
                  </a:lnTo>
                  <a:lnTo>
                    <a:pt x="966" y="400"/>
                  </a:lnTo>
                  <a:lnTo>
                    <a:pt x="886" y="371"/>
                  </a:lnTo>
                  <a:lnTo>
                    <a:pt x="806" y="343"/>
                  </a:lnTo>
                  <a:lnTo>
                    <a:pt x="726" y="314"/>
                  </a:lnTo>
                  <a:lnTo>
                    <a:pt x="647" y="282"/>
                  </a:lnTo>
                  <a:lnTo>
                    <a:pt x="567" y="252"/>
                  </a:lnTo>
                  <a:lnTo>
                    <a:pt x="488" y="219"/>
                  </a:lnTo>
                  <a:lnTo>
                    <a:pt x="409" y="186"/>
                  </a:lnTo>
                  <a:lnTo>
                    <a:pt x="331" y="151"/>
                  </a:lnTo>
                  <a:lnTo>
                    <a:pt x="253" y="115"/>
                  </a:lnTo>
                  <a:lnTo>
                    <a:pt x="177" y="77"/>
                  </a:lnTo>
                  <a:lnTo>
                    <a:pt x="101" y="39"/>
                  </a:lnTo>
                  <a:lnTo>
                    <a:pt x="26" y="0"/>
                  </a:lnTo>
                  <a:lnTo>
                    <a:pt x="23" y="27"/>
                  </a:lnTo>
                  <a:lnTo>
                    <a:pt x="20" y="56"/>
                  </a:lnTo>
                  <a:lnTo>
                    <a:pt x="19" y="86"/>
                  </a:lnTo>
                  <a:lnTo>
                    <a:pt x="16" y="115"/>
                  </a:lnTo>
                  <a:lnTo>
                    <a:pt x="13" y="145"/>
                  </a:lnTo>
                  <a:lnTo>
                    <a:pt x="10" y="177"/>
                  </a:lnTo>
                  <a:lnTo>
                    <a:pt x="6" y="207"/>
                  </a:lnTo>
                  <a:lnTo>
                    <a:pt x="0" y="239"/>
                  </a:lnTo>
                  <a:lnTo>
                    <a:pt x="79" y="259"/>
                  </a:lnTo>
                  <a:lnTo>
                    <a:pt x="158" y="279"/>
                  </a:lnTo>
                  <a:lnTo>
                    <a:pt x="239" y="298"/>
                  </a:lnTo>
                  <a:lnTo>
                    <a:pt x="318" y="317"/>
                  </a:lnTo>
                  <a:lnTo>
                    <a:pt x="399" y="335"/>
                  </a:lnTo>
                  <a:lnTo>
                    <a:pt x="480" y="353"/>
                  </a:lnTo>
                  <a:lnTo>
                    <a:pt x="559" y="370"/>
                  </a:lnTo>
                  <a:lnTo>
                    <a:pt x="639" y="386"/>
                  </a:lnTo>
                  <a:lnTo>
                    <a:pt x="720" y="402"/>
                  </a:lnTo>
                  <a:lnTo>
                    <a:pt x="801" y="418"/>
                  </a:lnTo>
                  <a:lnTo>
                    <a:pt x="881" y="433"/>
                  </a:lnTo>
                  <a:lnTo>
                    <a:pt x="963" y="449"/>
                  </a:lnTo>
                  <a:lnTo>
                    <a:pt x="1044" y="464"/>
                  </a:lnTo>
                  <a:lnTo>
                    <a:pt x="1125" y="478"/>
                  </a:lnTo>
                  <a:lnTo>
                    <a:pt x="1205" y="493"/>
                  </a:lnTo>
                  <a:lnTo>
                    <a:pt x="1287" y="507"/>
                  </a:lnTo>
                  <a:close/>
                </a:path>
              </a:pathLst>
            </a:custGeom>
            <a:solidFill>
              <a:srgbClr val="A3B1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63" name="Google Shape;63;p9"/>
            <p:cNvSpPr/>
            <p:nvPr/>
          </p:nvSpPr>
          <p:spPr>
            <a:xfrm>
              <a:off x="2593" y="1785"/>
              <a:ext cx="53" cy="52"/>
            </a:xfrm>
            <a:custGeom>
              <a:avLst/>
              <a:gdLst/>
              <a:ahLst/>
              <a:cxnLst/>
              <a:rect l="l" t="t" r="r" b="b"/>
              <a:pathLst>
                <a:path w="157" h="157" extrusionOk="0">
                  <a:moveTo>
                    <a:pt x="78" y="0"/>
                  </a:moveTo>
                  <a:lnTo>
                    <a:pt x="87" y="0"/>
                  </a:lnTo>
                  <a:lnTo>
                    <a:pt x="94" y="1"/>
                  </a:lnTo>
                  <a:lnTo>
                    <a:pt x="103" y="3"/>
                  </a:lnTo>
                  <a:lnTo>
                    <a:pt x="110" y="6"/>
                  </a:lnTo>
                  <a:lnTo>
                    <a:pt x="123" y="13"/>
                  </a:lnTo>
                  <a:lnTo>
                    <a:pt x="134" y="23"/>
                  </a:lnTo>
                  <a:lnTo>
                    <a:pt x="144" y="35"/>
                  </a:lnTo>
                  <a:lnTo>
                    <a:pt x="152" y="48"/>
                  </a:lnTo>
                  <a:lnTo>
                    <a:pt x="153" y="55"/>
                  </a:lnTo>
                  <a:lnTo>
                    <a:pt x="156" y="63"/>
                  </a:lnTo>
                  <a:lnTo>
                    <a:pt x="157" y="71"/>
                  </a:lnTo>
                  <a:lnTo>
                    <a:pt x="157" y="79"/>
                  </a:lnTo>
                  <a:lnTo>
                    <a:pt x="157" y="87"/>
                  </a:lnTo>
                  <a:lnTo>
                    <a:pt x="156" y="95"/>
                  </a:lnTo>
                  <a:lnTo>
                    <a:pt x="153" y="102"/>
                  </a:lnTo>
                  <a:lnTo>
                    <a:pt x="152" y="110"/>
                  </a:lnTo>
                  <a:lnTo>
                    <a:pt x="144" y="123"/>
                  </a:lnTo>
                  <a:lnTo>
                    <a:pt x="134" y="134"/>
                  </a:lnTo>
                  <a:lnTo>
                    <a:pt x="123" y="144"/>
                  </a:lnTo>
                  <a:lnTo>
                    <a:pt x="110" y="151"/>
                  </a:lnTo>
                  <a:lnTo>
                    <a:pt x="103" y="154"/>
                  </a:lnTo>
                  <a:lnTo>
                    <a:pt x="94" y="156"/>
                  </a:lnTo>
                  <a:lnTo>
                    <a:pt x="87" y="157"/>
                  </a:lnTo>
                  <a:lnTo>
                    <a:pt x="78" y="157"/>
                  </a:lnTo>
                  <a:lnTo>
                    <a:pt x="71" y="157"/>
                  </a:lnTo>
                  <a:lnTo>
                    <a:pt x="62" y="156"/>
                  </a:lnTo>
                  <a:lnTo>
                    <a:pt x="55" y="154"/>
                  </a:lnTo>
                  <a:lnTo>
                    <a:pt x="48" y="151"/>
                  </a:lnTo>
                  <a:lnTo>
                    <a:pt x="35" y="144"/>
                  </a:lnTo>
                  <a:lnTo>
                    <a:pt x="23" y="134"/>
                  </a:lnTo>
                  <a:lnTo>
                    <a:pt x="13" y="123"/>
                  </a:lnTo>
                  <a:lnTo>
                    <a:pt x="6" y="110"/>
                  </a:lnTo>
                  <a:lnTo>
                    <a:pt x="3" y="102"/>
                  </a:lnTo>
                  <a:lnTo>
                    <a:pt x="2" y="95"/>
                  </a:lnTo>
                  <a:lnTo>
                    <a:pt x="0" y="87"/>
                  </a:lnTo>
                  <a:lnTo>
                    <a:pt x="0" y="79"/>
                  </a:lnTo>
                  <a:lnTo>
                    <a:pt x="0" y="71"/>
                  </a:lnTo>
                  <a:lnTo>
                    <a:pt x="2" y="63"/>
                  </a:lnTo>
                  <a:lnTo>
                    <a:pt x="3" y="55"/>
                  </a:lnTo>
                  <a:lnTo>
                    <a:pt x="6" y="48"/>
                  </a:lnTo>
                  <a:lnTo>
                    <a:pt x="13" y="35"/>
                  </a:lnTo>
                  <a:lnTo>
                    <a:pt x="23" y="23"/>
                  </a:lnTo>
                  <a:lnTo>
                    <a:pt x="35" y="13"/>
                  </a:lnTo>
                  <a:lnTo>
                    <a:pt x="48" y="6"/>
                  </a:lnTo>
                  <a:lnTo>
                    <a:pt x="55" y="3"/>
                  </a:lnTo>
                  <a:lnTo>
                    <a:pt x="62" y="1"/>
                  </a:lnTo>
                  <a:lnTo>
                    <a:pt x="71" y="0"/>
                  </a:lnTo>
                  <a:lnTo>
                    <a:pt x="78" y="0"/>
                  </a:lnTo>
                  <a:close/>
                </a:path>
              </a:pathLst>
            </a:custGeom>
            <a:solidFill>
              <a:srgbClr val="A3B1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grpSp>
      <p:sp>
        <p:nvSpPr>
          <p:cNvPr id="64" name="Google Shape;64;p9"/>
          <p:cNvSpPr txBox="1">
            <a:spLocks noGrp="1"/>
          </p:cNvSpPr>
          <p:nvPr>
            <p:ph type="title"/>
          </p:nvPr>
        </p:nvSpPr>
        <p:spPr>
          <a:xfrm>
            <a:off x="287563" y="278551"/>
            <a:ext cx="9603275"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600"/>
              <a:buFont typeface="Century Gothic"/>
              <a:buNone/>
              <a:defRPr sz="3600" i="1">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9"/>
          <p:cNvSpPr txBox="1">
            <a:spLocks noGrp="1"/>
          </p:cNvSpPr>
          <p:nvPr>
            <p:ph type="body" idx="1"/>
          </p:nvPr>
        </p:nvSpPr>
        <p:spPr>
          <a:xfrm>
            <a:off x="638155" y="1421843"/>
            <a:ext cx="9252683" cy="4743287"/>
          </a:xfrm>
          <a:prstGeom prst="rect">
            <a:avLst/>
          </a:prstGeom>
          <a:noFill/>
          <a:ln>
            <a:noFill/>
          </a:ln>
        </p:spPr>
        <p:txBody>
          <a:bodyPr spcFirstLastPara="1" wrap="square" lIns="91425" tIns="45700" rIns="91425" bIns="45700" anchor="t" anchorCtr="0">
            <a:normAutofit/>
          </a:bodyPr>
          <a:lstStyle>
            <a:lvl1pPr marL="457200" lvl="0" indent="-381000" algn="l">
              <a:lnSpc>
                <a:spcPct val="141666"/>
              </a:lnSpc>
              <a:spcBef>
                <a:spcPts val="1200"/>
              </a:spcBef>
              <a:spcAft>
                <a:spcPts val="0"/>
              </a:spcAft>
              <a:buSzPts val="2400"/>
              <a:buChar char="•"/>
              <a:defRPr>
                <a:solidFill>
                  <a:schemeClr val="lt1"/>
                </a:solidFill>
              </a:defRPr>
            </a:lvl1pPr>
            <a:lvl2pPr marL="914400" lvl="1" indent="-355600" algn="l">
              <a:lnSpc>
                <a:spcPct val="170000"/>
              </a:lnSpc>
              <a:spcBef>
                <a:spcPts val="1200"/>
              </a:spcBef>
              <a:spcAft>
                <a:spcPts val="0"/>
              </a:spcAft>
              <a:buSzPts val="2000"/>
              <a:buChar char="–"/>
              <a:defRPr>
                <a:solidFill>
                  <a:schemeClr val="lt1"/>
                </a:solidFill>
              </a:defRPr>
            </a:lvl2pPr>
            <a:lvl3pPr marL="1371600" lvl="2" indent="-342900" algn="l">
              <a:lnSpc>
                <a:spcPct val="188888"/>
              </a:lnSpc>
              <a:spcBef>
                <a:spcPts val="1200"/>
              </a:spcBef>
              <a:spcAft>
                <a:spcPts val="0"/>
              </a:spcAft>
              <a:buSzPts val="1800"/>
              <a:buChar char="•"/>
              <a:defRPr>
                <a:solidFill>
                  <a:schemeClr val="lt1"/>
                </a:solidFill>
              </a:defRPr>
            </a:lvl3pPr>
            <a:lvl4pPr marL="1828800" lvl="3" indent="-330200" algn="l">
              <a:lnSpc>
                <a:spcPct val="212500"/>
              </a:lnSpc>
              <a:spcBef>
                <a:spcPts val="1200"/>
              </a:spcBef>
              <a:spcAft>
                <a:spcPts val="0"/>
              </a:spcAft>
              <a:buSzPts val="1600"/>
              <a:buChar char="-"/>
              <a:defRPr>
                <a:solidFill>
                  <a:schemeClr val="lt1"/>
                </a:solidFill>
              </a:defRPr>
            </a:lvl4pPr>
            <a:lvl5pPr marL="2286000" lvl="4" indent="-317500" algn="l">
              <a:lnSpc>
                <a:spcPct val="242857"/>
              </a:lnSpc>
              <a:spcBef>
                <a:spcPts val="1200"/>
              </a:spcBef>
              <a:spcAft>
                <a:spcPts val="0"/>
              </a:spcAft>
              <a:buSzPts val="1400"/>
              <a:buChar char="•"/>
              <a:defRPr>
                <a:solidFill>
                  <a:schemeClr val="lt1"/>
                </a:solidFill>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Tree>
    <p:extLst>
      <p:ext uri="{BB962C8B-B14F-4D97-AF65-F5344CB8AC3E}">
        <p14:creationId xmlns:p14="http://schemas.microsoft.com/office/powerpoint/2010/main" val="3101062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66"/>
        <p:cNvGrpSpPr/>
        <p:nvPr/>
      </p:nvGrpSpPr>
      <p:grpSpPr>
        <a:xfrm>
          <a:off x="0" y="0"/>
          <a:ext cx="0" cy="0"/>
          <a:chOff x="0" y="0"/>
          <a:chExt cx="0" cy="0"/>
        </a:xfrm>
      </p:grpSpPr>
      <p:sp>
        <p:nvSpPr>
          <p:cNvPr id="67" name="Google Shape;67;p10"/>
          <p:cNvSpPr/>
          <p:nvPr/>
        </p:nvSpPr>
        <p:spPr>
          <a:xfrm>
            <a:off x="0" y="-21365"/>
            <a:ext cx="12198285" cy="6879365"/>
          </a:xfrm>
          <a:custGeom>
            <a:avLst/>
            <a:gdLst/>
            <a:ahLst/>
            <a:cxnLst/>
            <a:rect l="l" t="t" r="r" b="b"/>
            <a:pathLst>
              <a:path w="12198285" h="6879365" extrusionOk="0">
                <a:moveTo>
                  <a:pt x="0" y="0"/>
                </a:moveTo>
                <a:lnTo>
                  <a:pt x="12192000" y="0"/>
                </a:lnTo>
                <a:lnTo>
                  <a:pt x="12198285" y="1774751"/>
                </a:lnTo>
                <a:cubicBezTo>
                  <a:pt x="11426335" y="3655398"/>
                  <a:pt x="8420231" y="3801514"/>
                  <a:pt x="8213889" y="6879365"/>
                </a:cubicBezTo>
                <a:lnTo>
                  <a:pt x="0" y="6879365"/>
                </a:lnTo>
                <a:lnTo>
                  <a:pt x="0" y="0"/>
                </a:lnTo>
                <a:close/>
              </a:path>
            </a:pathLst>
          </a:custGeom>
          <a:gradFill>
            <a:gsLst>
              <a:gs pos="0">
                <a:srgbClr val="FBBD8E"/>
              </a:gs>
              <a:gs pos="100000">
                <a:schemeClr val="accent2"/>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68" name="Google Shape;68;p10"/>
          <p:cNvSpPr txBox="1">
            <a:spLocks noGrp="1"/>
          </p:cNvSpPr>
          <p:nvPr>
            <p:ph type="ftr" idx="11"/>
          </p:nvPr>
        </p:nvSpPr>
        <p:spPr>
          <a:xfrm>
            <a:off x="157164" y="6409598"/>
            <a:ext cx="5938836" cy="3092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800">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11534529" y="6408135"/>
            <a:ext cx="500327" cy="310663"/>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800">
                <a:solidFill>
                  <a:schemeClr val="accent2"/>
                </a:solidFill>
                <a:latin typeface="Century Gothic"/>
                <a:ea typeface="Century Gothic"/>
                <a:cs typeface="Century Gothic"/>
                <a:sym typeface="Century Gothic"/>
              </a:defRPr>
            </a:lvl1pPr>
            <a:lvl2pPr marL="0" marR="0" lvl="1" indent="0" algn="r" rtl="0">
              <a:spcBef>
                <a:spcPts val="0"/>
              </a:spcBef>
              <a:buNone/>
              <a:defRPr sz="800">
                <a:solidFill>
                  <a:schemeClr val="accent2"/>
                </a:solidFill>
                <a:latin typeface="Century Gothic"/>
                <a:ea typeface="Century Gothic"/>
                <a:cs typeface="Century Gothic"/>
                <a:sym typeface="Century Gothic"/>
              </a:defRPr>
            </a:lvl2pPr>
            <a:lvl3pPr marL="0" marR="0" lvl="2" indent="0" algn="r" rtl="0">
              <a:spcBef>
                <a:spcPts val="0"/>
              </a:spcBef>
              <a:buNone/>
              <a:defRPr sz="800">
                <a:solidFill>
                  <a:schemeClr val="accent2"/>
                </a:solidFill>
                <a:latin typeface="Century Gothic"/>
                <a:ea typeface="Century Gothic"/>
                <a:cs typeface="Century Gothic"/>
                <a:sym typeface="Century Gothic"/>
              </a:defRPr>
            </a:lvl3pPr>
            <a:lvl4pPr marL="0" marR="0" lvl="3" indent="0" algn="r" rtl="0">
              <a:spcBef>
                <a:spcPts val="0"/>
              </a:spcBef>
              <a:buNone/>
              <a:defRPr sz="800">
                <a:solidFill>
                  <a:schemeClr val="accent2"/>
                </a:solidFill>
                <a:latin typeface="Century Gothic"/>
                <a:ea typeface="Century Gothic"/>
                <a:cs typeface="Century Gothic"/>
                <a:sym typeface="Century Gothic"/>
              </a:defRPr>
            </a:lvl4pPr>
            <a:lvl5pPr marL="0" marR="0" lvl="4" indent="0" algn="r" rtl="0">
              <a:spcBef>
                <a:spcPts val="0"/>
              </a:spcBef>
              <a:buNone/>
              <a:defRPr sz="800">
                <a:solidFill>
                  <a:schemeClr val="accent2"/>
                </a:solidFill>
                <a:latin typeface="Century Gothic"/>
                <a:ea typeface="Century Gothic"/>
                <a:cs typeface="Century Gothic"/>
                <a:sym typeface="Century Gothic"/>
              </a:defRPr>
            </a:lvl5pPr>
            <a:lvl6pPr marL="0" marR="0" lvl="5" indent="0" algn="r" rtl="0">
              <a:spcBef>
                <a:spcPts val="0"/>
              </a:spcBef>
              <a:buNone/>
              <a:defRPr sz="800">
                <a:solidFill>
                  <a:schemeClr val="accent2"/>
                </a:solidFill>
                <a:latin typeface="Century Gothic"/>
                <a:ea typeface="Century Gothic"/>
                <a:cs typeface="Century Gothic"/>
                <a:sym typeface="Century Gothic"/>
              </a:defRPr>
            </a:lvl6pPr>
            <a:lvl7pPr marL="0" marR="0" lvl="6" indent="0" algn="r" rtl="0">
              <a:spcBef>
                <a:spcPts val="0"/>
              </a:spcBef>
              <a:buNone/>
              <a:defRPr sz="800">
                <a:solidFill>
                  <a:schemeClr val="accent2"/>
                </a:solidFill>
                <a:latin typeface="Century Gothic"/>
                <a:ea typeface="Century Gothic"/>
                <a:cs typeface="Century Gothic"/>
                <a:sym typeface="Century Gothic"/>
              </a:defRPr>
            </a:lvl7pPr>
            <a:lvl8pPr marL="0" marR="0" lvl="7" indent="0" algn="r" rtl="0">
              <a:spcBef>
                <a:spcPts val="0"/>
              </a:spcBef>
              <a:buNone/>
              <a:defRPr sz="800">
                <a:solidFill>
                  <a:schemeClr val="accent2"/>
                </a:solidFill>
                <a:latin typeface="Century Gothic"/>
                <a:ea typeface="Century Gothic"/>
                <a:cs typeface="Century Gothic"/>
                <a:sym typeface="Century Gothic"/>
              </a:defRPr>
            </a:lvl8pPr>
            <a:lvl9pPr marL="0" marR="0" lvl="8" indent="0" algn="r" rtl="0">
              <a:spcBef>
                <a:spcPts val="0"/>
              </a:spcBef>
              <a:buNone/>
              <a:defRPr sz="800">
                <a:solidFill>
                  <a:schemeClr val="accen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70" name="Google Shape;70;p10"/>
          <p:cNvSpPr txBox="1">
            <a:spLocks noGrp="1"/>
          </p:cNvSpPr>
          <p:nvPr>
            <p:ph type="title"/>
          </p:nvPr>
        </p:nvSpPr>
        <p:spPr>
          <a:xfrm>
            <a:off x="287563" y="278551"/>
            <a:ext cx="9603275"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600"/>
              <a:buFont typeface="Century Gothic"/>
              <a:buNone/>
              <a:defRPr sz="3600" i="1">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0"/>
          <p:cNvSpPr txBox="1">
            <a:spLocks noGrp="1"/>
          </p:cNvSpPr>
          <p:nvPr>
            <p:ph type="body" idx="1"/>
          </p:nvPr>
        </p:nvSpPr>
        <p:spPr>
          <a:xfrm>
            <a:off x="638155" y="1421843"/>
            <a:ext cx="9252683" cy="4743287"/>
          </a:xfrm>
          <a:prstGeom prst="rect">
            <a:avLst/>
          </a:prstGeom>
          <a:noFill/>
          <a:ln>
            <a:noFill/>
          </a:ln>
        </p:spPr>
        <p:txBody>
          <a:bodyPr spcFirstLastPara="1" wrap="square" lIns="91425" tIns="45700" rIns="91425" bIns="45700" anchor="t" anchorCtr="0">
            <a:normAutofit/>
          </a:bodyPr>
          <a:lstStyle>
            <a:lvl1pPr marL="457200" lvl="0" indent="-381000" algn="l">
              <a:lnSpc>
                <a:spcPct val="141666"/>
              </a:lnSpc>
              <a:spcBef>
                <a:spcPts val="1200"/>
              </a:spcBef>
              <a:spcAft>
                <a:spcPts val="0"/>
              </a:spcAft>
              <a:buSzPts val="2400"/>
              <a:buChar char="•"/>
              <a:defRPr>
                <a:solidFill>
                  <a:schemeClr val="lt1"/>
                </a:solidFill>
              </a:defRPr>
            </a:lvl1pPr>
            <a:lvl2pPr marL="914400" lvl="1" indent="-355600" algn="l">
              <a:lnSpc>
                <a:spcPct val="170000"/>
              </a:lnSpc>
              <a:spcBef>
                <a:spcPts val="1200"/>
              </a:spcBef>
              <a:spcAft>
                <a:spcPts val="0"/>
              </a:spcAft>
              <a:buSzPts val="2000"/>
              <a:buChar char="–"/>
              <a:defRPr>
                <a:solidFill>
                  <a:schemeClr val="lt1"/>
                </a:solidFill>
              </a:defRPr>
            </a:lvl2pPr>
            <a:lvl3pPr marL="1371600" lvl="2" indent="-342900" algn="l">
              <a:lnSpc>
                <a:spcPct val="188888"/>
              </a:lnSpc>
              <a:spcBef>
                <a:spcPts val="1200"/>
              </a:spcBef>
              <a:spcAft>
                <a:spcPts val="0"/>
              </a:spcAft>
              <a:buSzPts val="1800"/>
              <a:buChar char="•"/>
              <a:defRPr>
                <a:solidFill>
                  <a:schemeClr val="lt1"/>
                </a:solidFill>
              </a:defRPr>
            </a:lvl3pPr>
            <a:lvl4pPr marL="1828800" lvl="3" indent="-330200" algn="l">
              <a:lnSpc>
                <a:spcPct val="212500"/>
              </a:lnSpc>
              <a:spcBef>
                <a:spcPts val="1200"/>
              </a:spcBef>
              <a:spcAft>
                <a:spcPts val="0"/>
              </a:spcAft>
              <a:buSzPts val="1600"/>
              <a:buChar char="-"/>
              <a:defRPr>
                <a:solidFill>
                  <a:schemeClr val="lt1"/>
                </a:solidFill>
              </a:defRPr>
            </a:lvl4pPr>
            <a:lvl5pPr marL="2286000" lvl="4" indent="-317500" algn="l">
              <a:lnSpc>
                <a:spcPct val="242857"/>
              </a:lnSpc>
              <a:spcBef>
                <a:spcPts val="1200"/>
              </a:spcBef>
              <a:spcAft>
                <a:spcPts val="0"/>
              </a:spcAft>
              <a:buSzPts val="1400"/>
              <a:buChar char="•"/>
              <a:defRPr>
                <a:solidFill>
                  <a:schemeClr val="lt1"/>
                </a:solidFill>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pic>
        <p:nvPicPr>
          <p:cNvPr id="72" name="Google Shape;72;p10" descr="Text&#10;&#10;Description automatically generated"/>
          <p:cNvPicPr preferRelativeResize="0"/>
          <p:nvPr/>
        </p:nvPicPr>
        <p:blipFill rotWithShape="1">
          <a:blip r:embed="rId2">
            <a:alphaModFix/>
          </a:blip>
          <a:srcRect/>
          <a:stretch/>
        </p:blipFill>
        <p:spPr>
          <a:xfrm>
            <a:off x="8993171" y="5483579"/>
            <a:ext cx="2559611" cy="853203"/>
          </a:xfrm>
          <a:prstGeom prst="rect">
            <a:avLst/>
          </a:prstGeom>
          <a:noFill/>
          <a:ln>
            <a:noFill/>
          </a:ln>
        </p:spPr>
      </p:pic>
    </p:spTree>
    <p:extLst>
      <p:ext uri="{BB962C8B-B14F-4D97-AF65-F5344CB8AC3E}">
        <p14:creationId xmlns:p14="http://schemas.microsoft.com/office/powerpoint/2010/main" val="34765851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44948" y="6343608"/>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Copyright ©2021 CCA  |  Confidential &amp; Proprietary</a:t>
            </a:r>
          </a:p>
        </p:txBody>
      </p:sp>
    </p:spTree>
    <p:extLst>
      <p:ext uri="{BB962C8B-B14F-4D97-AF65-F5344CB8AC3E}">
        <p14:creationId xmlns:p14="http://schemas.microsoft.com/office/powerpoint/2010/main" val="1851620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727" r:id="rId4"/>
    <p:sldLayoutId id="2147483728" r:id="rId5"/>
  </p:sldLayoutIdLst>
  <p:hf hd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ts val="3400"/>
        </a:lnSpc>
        <a:spcBef>
          <a:spcPts val="1200"/>
        </a:spcBef>
        <a:buClr>
          <a:schemeClr val="accent1"/>
        </a:buClr>
        <a:buSzPct val="100000"/>
        <a:buFont typeface="Century Gothic" panose="020B0502020202020204" pitchFamily="34" charset="0"/>
        <a:buChar char="•"/>
        <a:defRPr sz="2400" kern="1200">
          <a:solidFill>
            <a:schemeClr val="tx1"/>
          </a:solidFill>
          <a:effectLst/>
          <a:latin typeface="Century Gothic" panose="020B0502020202020204" pitchFamily="34" charset="0"/>
          <a:ea typeface="+mn-ea"/>
          <a:cs typeface="+mn-cs"/>
        </a:defRPr>
      </a:lvl1pPr>
      <a:lvl2pPr marL="685800" indent="-228600" algn="l" defTabSz="914400" rtl="0" eaLnBrk="1" latinLnBrk="0" hangingPunct="1">
        <a:lnSpc>
          <a:spcPts val="3400"/>
        </a:lnSpc>
        <a:spcBef>
          <a:spcPts val="1200"/>
        </a:spcBef>
        <a:buClr>
          <a:schemeClr val="accent1"/>
        </a:buClr>
        <a:buSzPct val="100000"/>
        <a:buFont typeface="Century Gothic" panose="020B0502020202020204" pitchFamily="34" charset="0"/>
        <a:buChar char="–"/>
        <a:defRPr sz="2000" kern="1200" cap="none" baseline="0">
          <a:solidFill>
            <a:schemeClr val="tx1"/>
          </a:solidFill>
          <a:effectLst/>
          <a:latin typeface="Century Gothic" panose="020B0502020202020204" pitchFamily="34" charset="0"/>
          <a:ea typeface="+mn-ea"/>
          <a:cs typeface="+mn-cs"/>
        </a:defRPr>
      </a:lvl2pPr>
      <a:lvl3pPr marL="1143000" indent="-228600" algn="l" defTabSz="914400" rtl="0" eaLnBrk="1" latinLnBrk="0" hangingPunct="1">
        <a:lnSpc>
          <a:spcPts val="3400"/>
        </a:lnSpc>
        <a:spcBef>
          <a:spcPts val="1200"/>
        </a:spcBef>
        <a:buClr>
          <a:schemeClr val="accent1"/>
        </a:buClr>
        <a:buSzPct val="100000"/>
        <a:buFont typeface="Arial" panose="020B0604020202020204" pitchFamily="34" charset="0"/>
        <a:buChar char="•"/>
        <a:defRPr sz="1800" kern="1200">
          <a:solidFill>
            <a:schemeClr val="tx1"/>
          </a:solidFill>
          <a:effectLst/>
          <a:latin typeface="Century Gothic" panose="020B0502020202020204" pitchFamily="34" charset="0"/>
          <a:ea typeface="+mn-ea"/>
          <a:cs typeface="+mn-cs"/>
        </a:defRPr>
      </a:lvl3pPr>
      <a:lvl4pPr marL="1600200" indent="-228600" algn="l" defTabSz="914400" rtl="0" eaLnBrk="1" latinLnBrk="0" hangingPunct="1">
        <a:lnSpc>
          <a:spcPts val="3400"/>
        </a:lnSpc>
        <a:spcBef>
          <a:spcPts val="1200"/>
        </a:spcBef>
        <a:buClr>
          <a:schemeClr val="accent1"/>
        </a:buClr>
        <a:buSzPct val="100000"/>
        <a:buFont typeface="Century Gothic" panose="020B0502020202020204" pitchFamily="34" charset="0"/>
        <a:buChar char="-"/>
        <a:defRPr sz="1600" kern="1200" cap="none" baseline="0">
          <a:solidFill>
            <a:schemeClr val="tx1"/>
          </a:solidFill>
          <a:effectLst/>
          <a:latin typeface="Century Gothic" panose="020B0502020202020204" pitchFamily="34" charset="0"/>
          <a:ea typeface="+mn-ea"/>
          <a:cs typeface="+mn-cs"/>
        </a:defRPr>
      </a:lvl4pPr>
      <a:lvl5pPr marL="2057400" indent="-228600" algn="l" defTabSz="914400" rtl="0" eaLnBrk="1" latinLnBrk="0" hangingPunct="1">
        <a:lnSpc>
          <a:spcPts val="3400"/>
        </a:lnSpc>
        <a:spcBef>
          <a:spcPts val="1200"/>
        </a:spcBef>
        <a:buClr>
          <a:schemeClr val="accent1"/>
        </a:buClr>
        <a:buSzPct val="100000"/>
        <a:buFont typeface="Arial" panose="020B0604020202020204" pitchFamily="34" charset="0"/>
        <a:buChar char="•"/>
        <a:defRPr sz="1400" kern="1200">
          <a:solidFill>
            <a:schemeClr val="tx1"/>
          </a:solidFill>
          <a:effectLst/>
          <a:latin typeface="Century Gothic" panose="020B0502020202020204" pitchFamily="34" charset="0"/>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200"/>
              <a:buFont typeface="Gill Sans"/>
              <a:buNone/>
              <a:defRPr sz="32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41666"/>
              </a:lnSpc>
              <a:spcBef>
                <a:spcPts val="1200"/>
              </a:spcBef>
              <a:spcAft>
                <a:spcPts val="0"/>
              </a:spcAft>
              <a:buClr>
                <a:schemeClr val="accent1"/>
              </a:buClr>
              <a:buSzPts val="2400"/>
              <a:buFont typeface="Century Gothic"/>
              <a:buChar char="•"/>
              <a:defRPr sz="24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170000"/>
              </a:lnSpc>
              <a:spcBef>
                <a:spcPts val="1200"/>
              </a:spcBef>
              <a:spcAft>
                <a:spcPts val="0"/>
              </a:spcAft>
              <a:buClr>
                <a:schemeClr val="accent1"/>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188888"/>
              </a:lnSpc>
              <a:spcBef>
                <a:spcPts val="1200"/>
              </a:spcBef>
              <a:spcAft>
                <a:spcPts val="0"/>
              </a:spcAft>
              <a:buClr>
                <a:schemeClr val="accent1"/>
              </a:buClr>
              <a:buSzPts val="1800"/>
              <a:buFont typeface="Arial"/>
              <a:buChar char="•"/>
              <a:defRPr sz="1800" b="0" i="0" u="none" strike="noStrike" cap="none">
                <a:solidFill>
                  <a:schemeClr val="dk1"/>
                </a:solidFill>
                <a:latin typeface="Century Gothic"/>
                <a:ea typeface="Century Gothic"/>
                <a:cs typeface="Century Gothic"/>
                <a:sym typeface="Century Gothic"/>
              </a:defRPr>
            </a:lvl3pPr>
            <a:lvl4pPr marL="1828800" marR="0" lvl="3" indent="-330200" algn="l" rtl="0">
              <a:lnSpc>
                <a:spcPct val="212500"/>
              </a:lnSpc>
              <a:spcBef>
                <a:spcPts val="1200"/>
              </a:spcBef>
              <a:spcAft>
                <a:spcPts val="0"/>
              </a:spcAft>
              <a:buClr>
                <a:schemeClr val="accent1"/>
              </a:buClr>
              <a:buSzPts val="1600"/>
              <a:buFont typeface="Century Gothic"/>
              <a:buChar char="-"/>
              <a:defRPr sz="1600" b="0" i="0" u="none" strike="noStrike" cap="none">
                <a:solidFill>
                  <a:schemeClr val="dk1"/>
                </a:solidFill>
                <a:latin typeface="Century Gothic"/>
                <a:ea typeface="Century Gothic"/>
                <a:cs typeface="Century Gothic"/>
                <a:sym typeface="Century Gothic"/>
              </a:defRPr>
            </a:lvl4pPr>
            <a:lvl5pPr marL="2286000" marR="0" lvl="4" indent="-317500" algn="l" rtl="0">
              <a:lnSpc>
                <a:spcPct val="242857"/>
              </a:lnSpc>
              <a:spcBef>
                <a:spcPts val="1200"/>
              </a:spcBef>
              <a:spcAft>
                <a:spcPts val="0"/>
              </a:spcAft>
              <a:buClr>
                <a:schemeClr val="accent1"/>
              </a:buClr>
              <a:buSzPts val="1400"/>
              <a:buFont typeface="Arial"/>
              <a:buChar char="•"/>
              <a:defRPr sz="1400" b="0" i="0" u="none" strike="noStrike" cap="none">
                <a:solidFill>
                  <a:schemeClr val="dk1"/>
                </a:solidFill>
                <a:latin typeface="Century Gothic"/>
                <a:ea typeface="Century Gothic"/>
                <a:cs typeface="Century Gothic"/>
                <a:sym typeface="Century Gothic"/>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9pPr>
          </a:lstStyle>
          <a:p>
            <a:endParaRPr/>
          </a:p>
        </p:txBody>
      </p:sp>
      <p:sp>
        <p:nvSpPr>
          <p:cNvPr id="12" name="Google Shape;12;p6"/>
          <p:cNvSpPr txBox="1">
            <a:spLocks noGrp="1"/>
          </p:cNvSpPr>
          <p:nvPr>
            <p:ph type="ftr" idx="11"/>
          </p:nvPr>
        </p:nvSpPr>
        <p:spPr>
          <a:xfrm>
            <a:off x="244948" y="6343608"/>
            <a:ext cx="5938836" cy="30920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Tree>
    <p:extLst>
      <p:ext uri="{BB962C8B-B14F-4D97-AF65-F5344CB8AC3E}">
        <p14:creationId xmlns:p14="http://schemas.microsoft.com/office/powerpoint/2010/main" val="3919498023"/>
      </p:ext>
    </p:extLst>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G:\My%20Drive\Presentations%20and%20Workshops%202\Woke%20Culture%20and%20Christian%20Marriage%20%20the%20Truth%20about%20Biblical%20Sexuality%20and%20Why%20It%20Still%20Matters\Gender-Identity.mp4" TargetMode="External"/><Relationship Id="rId1" Type="http://schemas.microsoft.com/office/2007/relationships/media" Target="file:///G:\My%20Drive\Presentations%20and%20Workshops%202\Woke%20Culture%20and%20Christian%20Marriage%20%20the%20Truth%20about%20Biblical%20Sexuality%20and%20Why%20It%20Still%20Matters\Gender-Identity.mp4"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0.jp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10.jpg"/><Relationship Id="rId5" Type="http://schemas.openxmlformats.org/officeDocument/2006/relationships/image" Target="../media/image6.png"/><Relationship Id="rId4" Type="http://schemas.openxmlformats.org/officeDocument/2006/relationships/image" Target="../media/image11.jp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jp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jp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13.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30D17D-EBE6-4D00-AF8C-DE4C75443F3A}"/>
              </a:ext>
            </a:extLst>
          </p:cNvPr>
          <p:cNvSpPr>
            <a:spLocks noGrp="1"/>
          </p:cNvSpPr>
          <p:nvPr>
            <p:ph type="ctrTitle"/>
          </p:nvPr>
        </p:nvSpPr>
        <p:spPr/>
        <p:txBody>
          <a:bodyPr/>
          <a:lstStyle/>
          <a:p>
            <a:r>
              <a:rPr lang="en-US" sz="6000" dirty="0"/>
              <a:t>Beyond Seeing Red</a:t>
            </a:r>
          </a:p>
        </p:txBody>
      </p:sp>
      <p:sp>
        <p:nvSpPr>
          <p:cNvPr id="7" name="Subtitle 6">
            <a:extLst>
              <a:ext uri="{FF2B5EF4-FFF2-40B4-BE49-F238E27FC236}">
                <a16:creationId xmlns:a16="http://schemas.microsoft.com/office/drawing/2014/main" id="{756008D3-48A1-4725-8F8E-EA1DA9405FDB}"/>
              </a:ext>
            </a:extLst>
          </p:cNvPr>
          <p:cNvSpPr>
            <a:spLocks noGrp="1"/>
          </p:cNvSpPr>
          <p:nvPr>
            <p:ph type="subTitle" idx="1"/>
          </p:nvPr>
        </p:nvSpPr>
        <p:spPr/>
        <p:txBody>
          <a:bodyPr/>
          <a:lstStyle/>
          <a:p>
            <a:r>
              <a:rPr lang="en-US" dirty="0"/>
              <a:t>Working together to mitigate anger, </a:t>
            </a:r>
          </a:p>
          <a:p>
            <a:r>
              <a:rPr lang="en-US" dirty="0"/>
              <a:t>Hatred And Violence</a:t>
            </a:r>
          </a:p>
        </p:txBody>
      </p:sp>
      <p:sp>
        <p:nvSpPr>
          <p:cNvPr id="5" name="Slide Number Placeholder 4">
            <a:extLst>
              <a:ext uri="{FF2B5EF4-FFF2-40B4-BE49-F238E27FC236}">
                <a16:creationId xmlns:a16="http://schemas.microsoft.com/office/drawing/2014/main" id="{85227228-BBE2-430A-9AA9-66947DC89A18}"/>
              </a:ext>
            </a:extLst>
          </p:cNvPr>
          <p:cNvSpPr>
            <a:spLocks noGrp="1"/>
          </p:cNvSpPr>
          <p:nvPr>
            <p:ph type="sldNum" sz="quarter" idx="12"/>
          </p:nvPr>
        </p:nvSpPr>
        <p:spPr/>
        <p:txBody>
          <a:bodyPr/>
          <a:lstStyle/>
          <a:p>
            <a:fld id="{3048E690-D076-4AEB-9F16-D088C45421C8}" type="slidenum">
              <a:rPr lang="en-US" smtClean="0"/>
              <a:pPr/>
              <a:t>1</a:t>
            </a:fld>
            <a:endParaRPr lang="en-US"/>
          </a:p>
        </p:txBody>
      </p:sp>
    </p:spTree>
    <p:extLst>
      <p:ext uri="{BB962C8B-B14F-4D97-AF65-F5344CB8AC3E}">
        <p14:creationId xmlns:p14="http://schemas.microsoft.com/office/powerpoint/2010/main" val="4126613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4D8956E-9A8C-42B8-9184-540B8567A553}"/>
              </a:ext>
            </a:extLst>
          </p:cNvPr>
          <p:cNvSpPr>
            <a:spLocks noGrp="1"/>
          </p:cNvSpPr>
          <p:nvPr>
            <p:ph type="ftr" sz="quarter" idx="11"/>
          </p:nvPr>
        </p:nvSpPr>
        <p:spPr>
          <a:xfrm>
            <a:off x="157163" y="6410325"/>
            <a:ext cx="5938837" cy="30797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tint val="75000"/>
                  </a:prstClr>
                </a:solidFill>
                <a:effectLst/>
                <a:uLnTx/>
                <a:uFillTx/>
                <a:latin typeface="Century Gothic" panose="020B0502020202020204" pitchFamily="34" charset="0"/>
                <a:ea typeface="+mn-ea"/>
                <a:cs typeface="+mn-cs"/>
              </a:rPr>
              <a:t>Copyright ©2021 CCA  |  Confidential &amp; Proprietary</a:t>
            </a:r>
          </a:p>
        </p:txBody>
      </p:sp>
      <p:sp>
        <p:nvSpPr>
          <p:cNvPr id="2" name="Slide Number Placeholder 1">
            <a:extLst>
              <a:ext uri="{FF2B5EF4-FFF2-40B4-BE49-F238E27FC236}">
                <a16:creationId xmlns:a16="http://schemas.microsoft.com/office/drawing/2014/main" id="{390CC377-D654-4479-96FB-8D7CE6B0AF2C}"/>
              </a:ext>
            </a:extLst>
          </p:cNvPr>
          <p:cNvSpPr>
            <a:spLocks noGrp="1"/>
          </p:cNvSpPr>
          <p:nvPr>
            <p:ph type="sldNum" sz="quarter" idx="12"/>
          </p:nvPr>
        </p:nvSpPr>
        <p:spPr>
          <a:xfrm>
            <a:off x="11534529" y="6408135"/>
            <a:ext cx="500327" cy="31066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D29DFF-3715-499B-B99C-5ACB23995D69}" type="slidenum">
              <a:rPr kumimoji="0" lang="en-US" sz="800" b="0" i="0" u="none" strike="noStrike" kern="1200" cap="none" spc="0" normalizeH="0" baseline="0" noProof="0" smtClean="0">
                <a:ln>
                  <a:noFill/>
                </a:ln>
                <a:solidFill>
                  <a:srgbClr val="25408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a:ln>
                <a:noFill/>
              </a:ln>
              <a:solidFill>
                <a:srgbClr val="25408F"/>
              </a:solidFill>
              <a:effectLst/>
              <a:uLnTx/>
              <a:uFillTx/>
              <a:latin typeface="Century Gothic" panose="020B0502020202020204" pitchFamily="34" charset="0"/>
              <a:ea typeface="+mn-ea"/>
              <a:cs typeface="+mn-cs"/>
            </a:endParaRPr>
          </a:p>
        </p:txBody>
      </p:sp>
      <p:sp>
        <p:nvSpPr>
          <p:cNvPr id="58" name="Title 1">
            <a:extLst>
              <a:ext uri="{FF2B5EF4-FFF2-40B4-BE49-F238E27FC236}">
                <a16:creationId xmlns:a16="http://schemas.microsoft.com/office/drawing/2014/main" id="{101CA92C-06D8-44A1-905A-F8BC3433680E}"/>
              </a:ext>
            </a:extLst>
          </p:cNvPr>
          <p:cNvSpPr>
            <a:spLocks noGrp="1"/>
          </p:cNvSpPr>
          <p:nvPr>
            <p:ph type="title"/>
          </p:nvPr>
        </p:nvSpPr>
        <p:spPr>
          <a:xfrm>
            <a:off x="287563" y="278551"/>
            <a:ext cx="9603275" cy="1049235"/>
          </a:xfrm>
        </p:spPr>
        <p:txBody>
          <a:bodyPr>
            <a:normAutofit fontScale="90000"/>
          </a:bodyPr>
          <a:lstStyle/>
          <a:p>
            <a:r>
              <a:rPr lang="en-US" dirty="0"/>
              <a:t>Bio-psycho-social-Spiritual</a:t>
            </a:r>
            <a:br>
              <a:rPr lang="en-US" dirty="0"/>
            </a:br>
            <a:r>
              <a:rPr lang="en-US" sz="6000" dirty="0"/>
              <a:t>APPROACH</a:t>
            </a:r>
            <a:endParaRPr lang="en-US" dirty="0"/>
          </a:p>
        </p:txBody>
      </p:sp>
      <p:grpSp>
        <p:nvGrpSpPr>
          <p:cNvPr id="15" name="Group 14">
            <a:extLst>
              <a:ext uri="{FF2B5EF4-FFF2-40B4-BE49-F238E27FC236}">
                <a16:creationId xmlns:a16="http://schemas.microsoft.com/office/drawing/2014/main" id="{AEECE520-9B3A-4760-86A5-4CCECAB071E6}"/>
              </a:ext>
            </a:extLst>
          </p:cNvPr>
          <p:cNvGrpSpPr/>
          <p:nvPr/>
        </p:nvGrpSpPr>
        <p:grpSpPr>
          <a:xfrm>
            <a:off x="834095" y="1765674"/>
            <a:ext cx="3990223" cy="2169381"/>
            <a:chOff x="834095" y="1765674"/>
            <a:chExt cx="3990223" cy="2169381"/>
          </a:xfrm>
        </p:grpSpPr>
        <p:sp>
          <p:nvSpPr>
            <p:cNvPr id="90" name="Rectangle 89">
              <a:extLst>
                <a:ext uri="{FF2B5EF4-FFF2-40B4-BE49-F238E27FC236}">
                  <a16:creationId xmlns:a16="http://schemas.microsoft.com/office/drawing/2014/main" id="{FB25B7A5-E9C5-4FA0-9F22-EAE5BCA285F8}"/>
                </a:ext>
              </a:extLst>
            </p:cNvPr>
            <p:cNvSpPr/>
            <p:nvPr/>
          </p:nvSpPr>
          <p:spPr>
            <a:xfrm>
              <a:off x="834095" y="2983549"/>
              <a:ext cx="1374916" cy="738664"/>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Watchfulness and Acceptance Process</a:t>
              </a:r>
            </a:p>
          </p:txBody>
        </p:sp>
        <p:grpSp>
          <p:nvGrpSpPr>
            <p:cNvPr id="27" name="Group 26">
              <a:extLst>
                <a:ext uri="{FF2B5EF4-FFF2-40B4-BE49-F238E27FC236}">
                  <a16:creationId xmlns:a16="http://schemas.microsoft.com/office/drawing/2014/main" id="{BA24EE3D-EBE2-46D4-98AF-A2919A7A96F0}"/>
                </a:ext>
              </a:extLst>
            </p:cNvPr>
            <p:cNvGrpSpPr/>
            <p:nvPr/>
          </p:nvGrpSpPr>
          <p:grpSpPr>
            <a:xfrm>
              <a:off x="1583898" y="1765674"/>
              <a:ext cx="3240420" cy="2169381"/>
              <a:chOff x="7486663" y="5750354"/>
              <a:chExt cx="986589" cy="855382"/>
            </a:xfrm>
          </p:grpSpPr>
          <p:sp>
            <p:nvSpPr>
              <p:cNvPr id="28" name="Rectangle: Rounded Corners 27">
                <a:extLst>
                  <a:ext uri="{FF2B5EF4-FFF2-40B4-BE49-F238E27FC236}">
                    <a16:creationId xmlns:a16="http://schemas.microsoft.com/office/drawing/2014/main" id="{01D8AC18-95BC-486A-8326-D007E5B2A2FF}"/>
                  </a:ext>
                </a:extLst>
              </p:cNvPr>
              <p:cNvSpPr/>
              <p:nvPr/>
            </p:nvSpPr>
            <p:spPr>
              <a:xfrm>
                <a:off x="7486663" y="5750354"/>
                <a:ext cx="986589" cy="855382"/>
              </a:xfrm>
              <a:prstGeom prst="roundRect">
                <a:avLst>
                  <a:gd name="adj" fmla="val 4008"/>
                </a:avLst>
              </a:prstGeom>
              <a:solidFill>
                <a:srgbClr val="FCB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9" name="Rectangle: Rounded Corners 94">
                <a:extLst>
                  <a:ext uri="{FF2B5EF4-FFF2-40B4-BE49-F238E27FC236}">
                    <a16:creationId xmlns:a16="http://schemas.microsoft.com/office/drawing/2014/main" id="{A0D3953E-9006-47A1-A007-75DBC46B9413}"/>
                  </a:ext>
                </a:extLst>
              </p:cNvPr>
              <p:cNvSpPr/>
              <p:nvPr/>
            </p:nvSpPr>
            <p:spPr>
              <a:xfrm>
                <a:off x="7486663" y="6034377"/>
                <a:ext cx="986589" cy="571359"/>
              </a:xfrm>
              <a:custGeom>
                <a:avLst/>
                <a:gdLst>
                  <a:gd name="connsiteX0" fmla="*/ 0 w 986589"/>
                  <a:gd name="connsiteY0" fmla="*/ 34284 h 855382"/>
                  <a:gd name="connsiteX1" fmla="*/ 34284 w 986589"/>
                  <a:gd name="connsiteY1" fmla="*/ 0 h 855382"/>
                  <a:gd name="connsiteX2" fmla="*/ 952305 w 986589"/>
                  <a:gd name="connsiteY2" fmla="*/ 0 h 855382"/>
                  <a:gd name="connsiteX3" fmla="*/ 986589 w 986589"/>
                  <a:gd name="connsiteY3" fmla="*/ 34284 h 855382"/>
                  <a:gd name="connsiteX4" fmla="*/ 986589 w 986589"/>
                  <a:gd name="connsiteY4" fmla="*/ 821098 h 855382"/>
                  <a:gd name="connsiteX5" fmla="*/ 952305 w 986589"/>
                  <a:gd name="connsiteY5" fmla="*/ 855382 h 855382"/>
                  <a:gd name="connsiteX6" fmla="*/ 34284 w 986589"/>
                  <a:gd name="connsiteY6" fmla="*/ 855382 h 855382"/>
                  <a:gd name="connsiteX7" fmla="*/ 0 w 986589"/>
                  <a:gd name="connsiteY7" fmla="*/ 821098 h 855382"/>
                  <a:gd name="connsiteX8" fmla="*/ 0 w 986589"/>
                  <a:gd name="connsiteY8" fmla="*/ 34284 h 855382"/>
                  <a:gd name="connsiteX0" fmla="*/ 0 w 986589"/>
                  <a:gd name="connsiteY0" fmla="*/ 34284 h 855382"/>
                  <a:gd name="connsiteX1" fmla="*/ 34284 w 986589"/>
                  <a:gd name="connsiteY1" fmla="*/ 0 h 855382"/>
                  <a:gd name="connsiteX2" fmla="*/ 952305 w 986589"/>
                  <a:gd name="connsiteY2" fmla="*/ 0 h 855382"/>
                  <a:gd name="connsiteX3" fmla="*/ 986589 w 986589"/>
                  <a:gd name="connsiteY3" fmla="*/ 34284 h 855382"/>
                  <a:gd name="connsiteX4" fmla="*/ 986589 w 986589"/>
                  <a:gd name="connsiteY4" fmla="*/ 821098 h 855382"/>
                  <a:gd name="connsiteX5" fmla="*/ 952305 w 986589"/>
                  <a:gd name="connsiteY5" fmla="*/ 855382 h 855382"/>
                  <a:gd name="connsiteX6" fmla="*/ 34284 w 986589"/>
                  <a:gd name="connsiteY6" fmla="*/ 855382 h 855382"/>
                  <a:gd name="connsiteX7" fmla="*/ 0 w 986589"/>
                  <a:gd name="connsiteY7" fmla="*/ 821098 h 855382"/>
                  <a:gd name="connsiteX8" fmla="*/ 471 w 986589"/>
                  <a:gd name="connsiteY8" fmla="*/ 457941 h 855382"/>
                  <a:gd name="connsiteX9" fmla="*/ 0 w 986589"/>
                  <a:gd name="connsiteY9" fmla="*/ 34284 h 855382"/>
                  <a:gd name="connsiteX0" fmla="*/ 0 w 987061"/>
                  <a:gd name="connsiteY0" fmla="*/ 34284 h 855382"/>
                  <a:gd name="connsiteX1" fmla="*/ 34284 w 987061"/>
                  <a:gd name="connsiteY1" fmla="*/ 0 h 855382"/>
                  <a:gd name="connsiteX2" fmla="*/ 952305 w 987061"/>
                  <a:gd name="connsiteY2" fmla="*/ 0 h 855382"/>
                  <a:gd name="connsiteX3" fmla="*/ 986589 w 987061"/>
                  <a:gd name="connsiteY3" fmla="*/ 34284 h 855382"/>
                  <a:gd name="connsiteX4" fmla="*/ 987061 w 987061"/>
                  <a:gd name="connsiteY4" fmla="*/ 445909 h 855382"/>
                  <a:gd name="connsiteX5" fmla="*/ 986589 w 987061"/>
                  <a:gd name="connsiteY5" fmla="*/ 821098 h 855382"/>
                  <a:gd name="connsiteX6" fmla="*/ 952305 w 987061"/>
                  <a:gd name="connsiteY6" fmla="*/ 855382 h 855382"/>
                  <a:gd name="connsiteX7" fmla="*/ 34284 w 987061"/>
                  <a:gd name="connsiteY7" fmla="*/ 855382 h 855382"/>
                  <a:gd name="connsiteX8" fmla="*/ 0 w 987061"/>
                  <a:gd name="connsiteY8" fmla="*/ 821098 h 855382"/>
                  <a:gd name="connsiteX9" fmla="*/ 471 w 987061"/>
                  <a:gd name="connsiteY9" fmla="*/ 457941 h 855382"/>
                  <a:gd name="connsiteX10" fmla="*/ 0 w 987061"/>
                  <a:gd name="connsiteY10" fmla="*/ 34284 h 855382"/>
                  <a:gd name="connsiteX0" fmla="*/ 471 w 987061"/>
                  <a:gd name="connsiteY0" fmla="*/ 457941 h 855382"/>
                  <a:gd name="connsiteX1" fmla="*/ 34284 w 987061"/>
                  <a:gd name="connsiteY1" fmla="*/ 0 h 855382"/>
                  <a:gd name="connsiteX2" fmla="*/ 952305 w 987061"/>
                  <a:gd name="connsiteY2" fmla="*/ 0 h 855382"/>
                  <a:gd name="connsiteX3" fmla="*/ 986589 w 987061"/>
                  <a:gd name="connsiteY3" fmla="*/ 34284 h 855382"/>
                  <a:gd name="connsiteX4" fmla="*/ 987061 w 987061"/>
                  <a:gd name="connsiteY4" fmla="*/ 445909 h 855382"/>
                  <a:gd name="connsiteX5" fmla="*/ 986589 w 987061"/>
                  <a:gd name="connsiteY5" fmla="*/ 821098 h 855382"/>
                  <a:gd name="connsiteX6" fmla="*/ 952305 w 987061"/>
                  <a:gd name="connsiteY6" fmla="*/ 855382 h 855382"/>
                  <a:gd name="connsiteX7" fmla="*/ 34284 w 987061"/>
                  <a:gd name="connsiteY7" fmla="*/ 855382 h 855382"/>
                  <a:gd name="connsiteX8" fmla="*/ 0 w 987061"/>
                  <a:gd name="connsiteY8" fmla="*/ 821098 h 855382"/>
                  <a:gd name="connsiteX9" fmla="*/ 471 w 987061"/>
                  <a:gd name="connsiteY9" fmla="*/ 457941 h 855382"/>
                  <a:gd name="connsiteX0" fmla="*/ 471 w 987061"/>
                  <a:gd name="connsiteY0" fmla="*/ 457941 h 855382"/>
                  <a:gd name="connsiteX1" fmla="*/ 952305 w 987061"/>
                  <a:gd name="connsiteY1" fmla="*/ 0 h 855382"/>
                  <a:gd name="connsiteX2" fmla="*/ 986589 w 987061"/>
                  <a:gd name="connsiteY2" fmla="*/ 34284 h 855382"/>
                  <a:gd name="connsiteX3" fmla="*/ 987061 w 987061"/>
                  <a:gd name="connsiteY3" fmla="*/ 445909 h 855382"/>
                  <a:gd name="connsiteX4" fmla="*/ 986589 w 987061"/>
                  <a:gd name="connsiteY4" fmla="*/ 821098 h 855382"/>
                  <a:gd name="connsiteX5" fmla="*/ 952305 w 987061"/>
                  <a:gd name="connsiteY5" fmla="*/ 855382 h 855382"/>
                  <a:gd name="connsiteX6" fmla="*/ 34284 w 987061"/>
                  <a:gd name="connsiteY6" fmla="*/ 855382 h 855382"/>
                  <a:gd name="connsiteX7" fmla="*/ 0 w 987061"/>
                  <a:gd name="connsiteY7" fmla="*/ 821098 h 855382"/>
                  <a:gd name="connsiteX8" fmla="*/ 471 w 987061"/>
                  <a:gd name="connsiteY8" fmla="*/ 457941 h 855382"/>
                  <a:gd name="connsiteX0" fmla="*/ 471 w 987061"/>
                  <a:gd name="connsiteY0" fmla="*/ 423657 h 821098"/>
                  <a:gd name="connsiteX1" fmla="*/ 986589 w 987061"/>
                  <a:gd name="connsiteY1" fmla="*/ 0 h 821098"/>
                  <a:gd name="connsiteX2" fmla="*/ 987061 w 987061"/>
                  <a:gd name="connsiteY2" fmla="*/ 411625 h 821098"/>
                  <a:gd name="connsiteX3" fmla="*/ 986589 w 987061"/>
                  <a:gd name="connsiteY3" fmla="*/ 786814 h 821098"/>
                  <a:gd name="connsiteX4" fmla="*/ 952305 w 987061"/>
                  <a:gd name="connsiteY4" fmla="*/ 821098 h 821098"/>
                  <a:gd name="connsiteX5" fmla="*/ 34284 w 987061"/>
                  <a:gd name="connsiteY5" fmla="*/ 821098 h 821098"/>
                  <a:gd name="connsiteX6" fmla="*/ 0 w 987061"/>
                  <a:gd name="connsiteY6" fmla="*/ 786814 h 821098"/>
                  <a:gd name="connsiteX7" fmla="*/ 471 w 987061"/>
                  <a:gd name="connsiteY7" fmla="*/ 423657 h 821098"/>
                  <a:gd name="connsiteX0" fmla="*/ 471 w 987061"/>
                  <a:gd name="connsiteY0" fmla="*/ 12032 h 409473"/>
                  <a:gd name="connsiteX1" fmla="*/ 987061 w 987061"/>
                  <a:gd name="connsiteY1" fmla="*/ 0 h 409473"/>
                  <a:gd name="connsiteX2" fmla="*/ 986589 w 987061"/>
                  <a:gd name="connsiteY2" fmla="*/ 375189 h 409473"/>
                  <a:gd name="connsiteX3" fmla="*/ 952305 w 987061"/>
                  <a:gd name="connsiteY3" fmla="*/ 409473 h 409473"/>
                  <a:gd name="connsiteX4" fmla="*/ 34284 w 987061"/>
                  <a:gd name="connsiteY4" fmla="*/ 409473 h 409473"/>
                  <a:gd name="connsiteX5" fmla="*/ 0 w 987061"/>
                  <a:gd name="connsiteY5" fmla="*/ 375189 h 409473"/>
                  <a:gd name="connsiteX6" fmla="*/ 471 w 987061"/>
                  <a:gd name="connsiteY6" fmla="*/ 12032 h 409473"/>
                  <a:gd name="connsiteX0" fmla="*/ 471 w 987061"/>
                  <a:gd name="connsiteY0" fmla="*/ 214366 h 611807"/>
                  <a:gd name="connsiteX1" fmla="*/ 987061 w 987061"/>
                  <a:gd name="connsiteY1" fmla="*/ 202334 h 611807"/>
                  <a:gd name="connsiteX2" fmla="*/ 986589 w 987061"/>
                  <a:gd name="connsiteY2" fmla="*/ 577523 h 611807"/>
                  <a:gd name="connsiteX3" fmla="*/ 952305 w 987061"/>
                  <a:gd name="connsiteY3" fmla="*/ 611807 h 611807"/>
                  <a:gd name="connsiteX4" fmla="*/ 34284 w 987061"/>
                  <a:gd name="connsiteY4" fmla="*/ 611807 h 611807"/>
                  <a:gd name="connsiteX5" fmla="*/ 0 w 987061"/>
                  <a:gd name="connsiteY5" fmla="*/ 577523 h 611807"/>
                  <a:gd name="connsiteX6" fmla="*/ 471 w 987061"/>
                  <a:gd name="connsiteY6" fmla="*/ 214366 h 611807"/>
                  <a:gd name="connsiteX0" fmla="*/ 471 w 987061"/>
                  <a:gd name="connsiteY0" fmla="*/ 160361 h 557802"/>
                  <a:gd name="connsiteX1" fmla="*/ 987061 w 987061"/>
                  <a:gd name="connsiteY1" fmla="*/ 148329 h 557802"/>
                  <a:gd name="connsiteX2" fmla="*/ 986589 w 987061"/>
                  <a:gd name="connsiteY2" fmla="*/ 523518 h 557802"/>
                  <a:gd name="connsiteX3" fmla="*/ 952305 w 987061"/>
                  <a:gd name="connsiteY3" fmla="*/ 557802 h 557802"/>
                  <a:gd name="connsiteX4" fmla="*/ 34284 w 987061"/>
                  <a:gd name="connsiteY4" fmla="*/ 557802 h 557802"/>
                  <a:gd name="connsiteX5" fmla="*/ 0 w 987061"/>
                  <a:gd name="connsiteY5" fmla="*/ 523518 h 557802"/>
                  <a:gd name="connsiteX6" fmla="*/ 471 w 987061"/>
                  <a:gd name="connsiteY6" fmla="*/ 160361 h 557802"/>
                  <a:gd name="connsiteX0" fmla="*/ 471 w 987061"/>
                  <a:gd name="connsiteY0" fmla="*/ 173918 h 571359"/>
                  <a:gd name="connsiteX1" fmla="*/ 987061 w 987061"/>
                  <a:gd name="connsiteY1" fmla="*/ 161886 h 571359"/>
                  <a:gd name="connsiteX2" fmla="*/ 986589 w 987061"/>
                  <a:gd name="connsiteY2" fmla="*/ 537075 h 571359"/>
                  <a:gd name="connsiteX3" fmla="*/ 952305 w 987061"/>
                  <a:gd name="connsiteY3" fmla="*/ 571359 h 571359"/>
                  <a:gd name="connsiteX4" fmla="*/ 34284 w 987061"/>
                  <a:gd name="connsiteY4" fmla="*/ 571359 h 571359"/>
                  <a:gd name="connsiteX5" fmla="*/ 0 w 987061"/>
                  <a:gd name="connsiteY5" fmla="*/ 537075 h 571359"/>
                  <a:gd name="connsiteX6" fmla="*/ 471 w 987061"/>
                  <a:gd name="connsiteY6" fmla="*/ 173918 h 5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061" h="571359">
                    <a:moveTo>
                      <a:pt x="471" y="173918"/>
                    </a:moveTo>
                    <a:cubicBezTo>
                      <a:pt x="309281" y="-335419"/>
                      <a:pt x="722366" y="466686"/>
                      <a:pt x="987061" y="161886"/>
                    </a:cubicBezTo>
                    <a:cubicBezTo>
                      <a:pt x="986904" y="286949"/>
                      <a:pt x="986746" y="412012"/>
                      <a:pt x="986589" y="537075"/>
                    </a:cubicBezTo>
                    <a:cubicBezTo>
                      <a:pt x="986589" y="556010"/>
                      <a:pt x="971240" y="571359"/>
                      <a:pt x="952305" y="571359"/>
                    </a:cubicBezTo>
                    <a:lnTo>
                      <a:pt x="34284" y="571359"/>
                    </a:lnTo>
                    <a:cubicBezTo>
                      <a:pt x="15349" y="571359"/>
                      <a:pt x="0" y="556010"/>
                      <a:pt x="0" y="537075"/>
                    </a:cubicBezTo>
                    <a:lnTo>
                      <a:pt x="471" y="173918"/>
                    </a:lnTo>
                    <a:close/>
                  </a:path>
                </a:pathLst>
              </a:cu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sp>
          <p:nvSpPr>
            <p:cNvPr id="45" name="Rectangle 44">
              <a:extLst>
                <a:ext uri="{FF2B5EF4-FFF2-40B4-BE49-F238E27FC236}">
                  <a16:creationId xmlns:a16="http://schemas.microsoft.com/office/drawing/2014/main" id="{436D5C23-6C5F-452F-AB87-36F3224212AD}"/>
                </a:ext>
              </a:extLst>
            </p:cNvPr>
            <p:cNvSpPr/>
            <p:nvPr/>
          </p:nvSpPr>
          <p:spPr>
            <a:xfrm>
              <a:off x="1583898" y="1921813"/>
              <a:ext cx="324042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5408F"/>
                  </a:solidFill>
                  <a:effectLst/>
                  <a:uLnTx/>
                  <a:uFillTx/>
                  <a:latin typeface="Century Gothic" panose="020B0502020202020204" pitchFamily="34" charset="0"/>
                  <a:ea typeface="+mn-ea"/>
                  <a:cs typeface="+mn-cs"/>
                </a:rPr>
                <a:t>Biological</a:t>
              </a:r>
            </a:p>
          </p:txBody>
        </p:sp>
        <p:sp>
          <p:nvSpPr>
            <p:cNvPr id="7" name="Oval 6">
              <a:extLst>
                <a:ext uri="{FF2B5EF4-FFF2-40B4-BE49-F238E27FC236}">
                  <a16:creationId xmlns:a16="http://schemas.microsoft.com/office/drawing/2014/main" id="{4F4B8A00-D4E1-4255-8CE0-D163A5E39FB1}"/>
                </a:ext>
              </a:extLst>
            </p:cNvPr>
            <p:cNvSpPr/>
            <p:nvPr/>
          </p:nvSpPr>
          <p:spPr>
            <a:xfrm>
              <a:off x="1034283" y="2259573"/>
              <a:ext cx="1099230" cy="1099230"/>
            </a:xfrm>
            <a:prstGeom prst="ellipse">
              <a:avLst/>
            </a:prstGeom>
            <a:solidFill>
              <a:srgbClr val="A1AFD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25408F"/>
                  </a:solidFill>
                  <a:effectLst/>
                  <a:uLnTx/>
                  <a:uFillTx/>
                  <a:latin typeface="Century Gothic" panose="020B0502020202020204" pitchFamily="34" charset="0"/>
                  <a:ea typeface="+mn-ea"/>
                  <a:cs typeface="+mn-cs"/>
                </a:rPr>
                <a:t>1</a:t>
              </a:r>
            </a:p>
          </p:txBody>
        </p:sp>
      </p:grpSp>
      <p:grpSp>
        <p:nvGrpSpPr>
          <p:cNvPr id="12" name="Group 11">
            <a:extLst>
              <a:ext uri="{FF2B5EF4-FFF2-40B4-BE49-F238E27FC236}">
                <a16:creationId xmlns:a16="http://schemas.microsoft.com/office/drawing/2014/main" id="{F189E6B1-4550-4724-8BC1-F848A264BAE4}"/>
              </a:ext>
            </a:extLst>
          </p:cNvPr>
          <p:cNvGrpSpPr/>
          <p:nvPr/>
        </p:nvGrpSpPr>
        <p:grpSpPr>
          <a:xfrm>
            <a:off x="5039465" y="1765674"/>
            <a:ext cx="3797137" cy="2169381"/>
            <a:chOff x="5039465" y="1765674"/>
            <a:chExt cx="3797137" cy="2169381"/>
          </a:xfrm>
        </p:grpSpPr>
        <p:grpSp>
          <p:nvGrpSpPr>
            <p:cNvPr id="30" name="Group 29">
              <a:extLst>
                <a:ext uri="{FF2B5EF4-FFF2-40B4-BE49-F238E27FC236}">
                  <a16:creationId xmlns:a16="http://schemas.microsoft.com/office/drawing/2014/main" id="{F4C29DC8-52DA-4C3A-AE3F-0E3CF83C98A2}"/>
                </a:ext>
              </a:extLst>
            </p:cNvPr>
            <p:cNvGrpSpPr/>
            <p:nvPr/>
          </p:nvGrpSpPr>
          <p:grpSpPr>
            <a:xfrm>
              <a:off x="5046570" y="1765674"/>
              <a:ext cx="3240420" cy="2169381"/>
              <a:chOff x="7486663" y="5750354"/>
              <a:chExt cx="986589" cy="855382"/>
            </a:xfrm>
          </p:grpSpPr>
          <p:sp>
            <p:nvSpPr>
              <p:cNvPr id="31" name="Rectangle: Rounded Corners 30">
                <a:extLst>
                  <a:ext uri="{FF2B5EF4-FFF2-40B4-BE49-F238E27FC236}">
                    <a16:creationId xmlns:a16="http://schemas.microsoft.com/office/drawing/2014/main" id="{48779488-8824-4C18-80C4-254840619003}"/>
                  </a:ext>
                </a:extLst>
              </p:cNvPr>
              <p:cNvSpPr/>
              <p:nvPr/>
            </p:nvSpPr>
            <p:spPr>
              <a:xfrm>
                <a:off x="7486663" y="5750354"/>
                <a:ext cx="986589" cy="855382"/>
              </a:xfrm>
              <a:prstGeom prst="roundRect">
                <a:avLst>
                  <a:gd name="adj" fmla="val 4008"/>
                </a:avLst>
              </a:prstGeom>
              <a:solidFill>
                <a:srgbClr val="FCB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2" name="Rectangle: Rounded Corners 94">
                <a:extLst>
                  <a:ext uri="{FF2B5EF4-FFF2-40B4-BE49-F238E27FC236}">
                    <a16:creationId xmlns:a16="http://schemas.microsoft.com/office/drawing/2014/main" id="{7FCFDCBB-0932-4BB0-AE37-AF2CE91F32E5}"/>
                  </a:ext>
                </a:extLst>
              </p:cNvPr>
              <p:cNvSpPr/>
              <p:nvPr/>
            </p:nvSpPr>
            <p:spPr>
              <a:xfrm>
                <a:off x="7486663" y="6034377"/>
                <a:ext cx="986588" cy="571359"/>
              </a:xfrm>
              <a:custGeom>
                <a:avLst/>
                <a:gdLst>
                  <a:gd name="connsiteX0" fmla="*/ 0 w 986589"/>
                  <a:gd name="connsiteY0" fmla="*/ 34284 h 855382"/>
                  <a:gd name="connsiteX1" fmla="*/ 34284 w 986589"/>
                  <a:gd name="connsiteY1" fmla="*/ 0 h 855382"/>
                  <a:gd name="connsiteX2" fmla="*/ 952305 w 986589"/>
                  <a:gd name="connsiteY2" fmla="*/ 0 h 855382"/>
                  <a:gd name="connsiteX3" fmla="*/ 986589 w 986589"/>
                  <a:gd name="connsiteY3" fmla="*/ 34284 h 855382"/>
                  <a:gd name="connsiteX4" fmla="*/ 986589 w 986589"/>
                  <a:gd name="connsiteY4" fmla="*/ 821098 h 855382"/>
                  <a:gd name="connsiteX5" fmla="*/ 952305 w 986589"/>
                  <a:gd name="connsiteY5" fmla="*/ 855382 h 855382"/>
                  <a:gd name="connsiteX6" fmla="*/ 34284 w 986589"/>
                  <a:gd name="connsiteY6" fmla="*/ 855382 h 855382"/>
                  <a:gd name="connsiteX7" fmla="*/ 0 w 986589"/>
                  <a:gd name="connsiteY7" fmla="*/ 821098 h 855382"/>
                  <a:gd name="connsiteX8" fmla="*/ 0 w 986589"/>
                  <a:gd name="connsiteY8" fmla="*/ 34284 h 855382"/>
                  <a:gd name="connsiteX0" fmla="*/ 0 w 986589"/>
                  <a:gd name="connsiteY0" fmla="*/ 34284 h 855382"/>
                  <a:gd name="connsiteX1" fmla="*/ 34284 w 986589"/>
                  <a:gd name="connsiteY1" fmla="*/ 0 h 855382"/>
                  <a:gd name="connsiteX2" fmla="*/ 952305 w 986589"/>
                  <a:gd name="connsiteY2" fmla="*/ 0 h 855382"/>
                  <a:gd name="connsiteX3" fmla="*/ 986589 w 986589"/>
                  <a:gd name="connsiteY3" fmla="*/ 34284 h 855382"/>
                  <a:gd name="connsiteX4" fmla="*/ 986589 w 986589"/>
                  <a:gd name="connsiteY4" fmla="*/ 821098 h 855382"/>
                  <a:gd name="connsiteX5" fmla="*/ 952305 w 986589"/>
                  <a:gd name="connsiteY5" fmla="*/ 855382 h 855382"/>
                  <a:gd name="connsiteX6" fmla="*/ 34284 w 986589"/>
                  <a:gd name="connsiteY6" fmla="*/ 855382 h 855382"/>
                  <a:gd name="connsiteX7" fmla="*/ 0 w 986589"/>
                  <a:gd name="connsiteY7" fmla="*/ 821098 h 855382"/>
                  <a:gd name="connsiteX8" fmla="*/ 471 w 986589"/>
                  <a:gd name="connsiteY8" fmla="*/ 457941 h 855382"/>
                  <a:gd name="connsiteX9" fmla="*/ 0 w 986589"/>
                  <a:gd name="connsiteY9" fmla="*/ 34284 h 855382"/>
                  <a:gd name="connsiteX0" fmla="*/ 0 w 987061"/>
                  <a:gd name="connsiteY0" fmla="*/ 34284 h 855382"/>
                  <a:gd name="connsiteX1" fmla="*/ 34284 w 987061"/>
                  <a:gd name="connsiteY1" fmla="*/ 0 h 855382"/>
                  <a:gd name="connsiteX2" fmla="*/ 952305 w 987061"/>
                  <a:gd name="connsiteY2" fmla="*/ 0 h 855382"/>
                  <a:gd name="connsiteX3" fmla="*/ 986589 w 987061"/>
                  <a:gd name="connsiteY3" fmla="*/ 34284 h 855382"/>
                  <a:gd name="connsiteX4" fmla="*/ 987061 w 987061"/>
                  <a:gd name="connsiteY4" fmla="*/ 445909 h 855382"/>
                  <a:gd name="connsiteX5" fmla="*/ 986589 w 987061"/>
                  <a:gd name="connsiteY5" fmla="*/ 821098 h 855382"/>
                  <a:gd name="connsiteX6" fmla="*/ 952305 w 987061"/>
                  <a:gd name="connsiteY6" fmla="*/ 855382 h 855382"/>
                  <a:gd name="connsiteX7" fmla="*/ 34284 w 987061"/>
                  <a:gd name="connsiteY7" fmla="*/ 855382 h 855382"/>
                  <a:gd name="connsiteX8" fmla="*/ 0 w 987061"/>
                  <a:gd name="connsiteY8" fmla="*/ 821098 h 855382"/>
                  <a:gd name="connsiteX9" fmla="*/ 471 w 987061"/>
                  <a:gd name="connsiteY9" fmla="*/ 457941 h 855382"/>
                  <a:gd name="connsiteX10" fmla="*/ 0 w 987061"/>
                  <a:gd name="connsiteY10" fmla="*/ 34284 h 855382"/>
                  <a:gd name="connsiteX0" fmla="*/ 471 w 987061"/>
                  <a:gd name="connsiteY0" fmla="*/ 457941 h 855382"/>
                  <a:gd name="connsiteX1" fmla="*/ 34284 w 987061"/>
                  <a:gd name="connsiteY1" fmla="*/ 0 h 855382"/>
                  <a:gd name="connsiteX2" fmla="*/ 952305 w 987061"/>
                  <a:gd name="connsiteY2" fmla="*/ 0 h 855382"/>
                  <a:gd name="connsiteX3" fmla="*/ 986589 w 987061"/>
                  <a:gd name="connsiteY3" fmla="*/ 34284 h 855382"/>
                  <a:gd name="connsiteX4" fmla="*/ 987061 w 987061"/>
                  <a:gd name="connsiteY4" fmla="*/ 445909 h 855382"/>
                  <a:gd name="connsiteX5" fmla="*/ 986589 w 987061"/>
                  <a:gd name="connsiteY5" fmla="*/ 821098 h 855382"/>
                  <a:gd name="connsiteX6" fmla="*/ 952305 w 987061"/>
                  <a:gd name="connsiteY6" fmla="*/ 855382 h 855382"/>
                  <a:gd name="connsiteX7" fmla="*/ 34284 w 987061"/>
                  <a:gd name="connsiteY7" fmla="*/ 855382 h 855382"/>
                  <a:gd name="connsiteX8" fmla="*/ 0 w 987061"/>
                  <a:gd name="connsiteY8" fmla="*/ 821098 h 855382"/>
                  <a:gd name="connsiteX9" fmla="*/ 471 w 987061"/>
                  <a:gd name="connsiteY9" fmla="*/ 457941 h 855382"/>
                  <a:gd name="connsiteX0" fmla="*/ 471 w 987061"/>
                  <a:gd name="connsiteY0" fmla="*/ 457941 h 855382"/>
                  <a:gd name="connsiteX1" fmla="*/ 952305 w 987061"/>
                  <a:gd name="connsiteY1" fmla="*/ 0 h 855382"/>
                  <a:gd name="connsiteX2" fmla="*/ 986589 w 987061"/>
                  <a:gd name="connsiteY2" fmla="*/ 34284 h 855382"/>
                  <a:gd name="connsiteX3" fmla="*/ 987061 w 987061"/>
                  <a:gd name="connsiteY3" fmla="*/ 445909 h 855382"/>
                  <a:gd name="connsiteX4" fmla="*/ 986589 w 987061"/>
                  <a:gd name="connsiteY4" fmla="*/ 821098 h 855382"/>
                  <a:gd name="connsiteX5" fmla="*/ 952305 w 987061"/>
                  <a:gd name="connsiteY5" fmla="*/ 855382 h 855382"/>
                  <a:gd name="connsiteX6" fmla="*/ 34284 w 987061"/>
                  <a:gd name="connsiteY6" fmla="*/ 855382 h 855382"/>
                  <a:gd name="connsiteX7" fmla="*/ 0 w 987061"/>
                  <a:gd name="connsiteY7" fmla="*/ 821098 h 855382"/>
                  <a:gd name="connsiteX8" fmla="*/ 471 w 987061"/>
                  <a:gd name="connsiteY8" fmla="*/ 457941 h 855382"/>
                  <a:gd name="connsiteX0" fmla="*/ 471 w 987061"/>
                  <a:gd name="connsiteY0" fmla="*/ 423657 h 821098"/>
                  <a:gd name="connsiteX1" fmla="*/ 986589 w 987061"/>
                  <a:gd name="connsiteY1" fmla="*/ 0 h 821098"/>
                  <a:gd name="connsiteX2" fmla="*/ 987061 w 987061"/>
                  <a:gd name="connsiteY2" fmla="*/ 411625 h 821098"/>
                  <a:gd name="connsiteX3" fmla="*/ 986589 w 987061"/>
                  <a:gd name="connsiteY3" fmla="*/ 786814 h 821098"/>
                  <a:gd name="connsiteX4" fmla="*/ 952305 w 987061"/>
                  <a:gd name="connsiteY4" fmla="*/ 821098 h 821098"/>
                  <a:gd name="connsiteX5" fmla="*/ 34284 w 987061"/>
                  <a:gd name="connsiteY5" fmla="*/ 821098 h 821098"/>
                  <a:gd name="connsiteX6" fmla="*/ 0 w 987061"/>
                  <a:gd name="connsiteY6" fmla="*/ 786814 h 821098"/>
                  <a:gd name="connsiteX7" fmla="*/ 471 w 987061"/>
                  <a:gd name="connsiteY7" fmla="*/ 423657 h 821098"/>
                  <a:gd name="connsiteX0" fmla="*/ 471 w 987061"/>
                  <a:gd name="connsiteY0" fmla="*/ 12032 h 409473"/>
                  <a:gd name="connsiteX1" fmla="*/ 987061 w 987061"/>
                  <a:gd name="connsiteY1" fmla="*/ 0 h 409473"/>
                  <a:gd name="connsiteX2" fmla="*/ 986589 w 987061"/>
                  <a:gd name="connsiteY2" fmla="*/ 375189 h 409473"/>
                  <a:gd name="connsiteX3" fmla="*/ 952305 w 987061"/>
                  <a:gd name="connsiteY3" fmla="*/ 409473 h 409473"/>
                  <a:gd name="connsiteX4" fmla="*/ 34284 w 987061"/>
                  <a:gd name="connsiteY4" fmla="*/ 409473 h 409473"/>
                  <a:gd name="connsiteX5" fmla="*/ 0 w 987061"/>
                  <a:gd name="connsiteY5" fmla="*/ 375189 h 409473"/>
                  <a:gd name="connsiteX6" fmla="*/ 471 w 987061"/>
                  <a:gd name="connsiteY6" fmla="*/ 12032 h 409473"/>
                  <a:gd name="connsiteX0" fmla="*/ 471 w 987061"/>
                  <a:gd name="connsiteY0" fmla="*/ 214366 h 611807"/>
                  <a:gd name="connsiteX1" fmla="*/ 987061 w 987061"/>
                  <a:gd name="connsiteY1" fmla="*/ 202334 h 611807"/>
                  <a:gd name="connsiteX2" fmla="*/ 986589 w 987061"/>
                  <a:gd name="connsiteY2" fmla="*/ 577523 h 611807"/>
                  <a:gd name="connsiteX3" fmla="*/ 952305 w 987061"/>
                  <a:gd name="connsiteY3" fmla="*/ 611807 h 611807"/>
                  <a:gd name="connsiteX4" fmla="*/ 34284 w 987061"/>
                  <a:gd name="connsiteY4" fmla="*/ 611807 h 611807"/>
                  <a:gd name="connsiteX5" fmla="*/ 0 w 987061"/>
                  <a:gd name="connsiteY5" fmla="*/ 577523 h 611807"/>
                  <a:gd name="connsiteX6" fmla="*/ 471 w 987061"/>
                  <a:gd name="connsiteY6" fmla="*/ 214366 h 611807"/>
                  <a:gd name="connsiteX0" fmla="*/ 471 w 987061"/>
                  <a:gd name="connsiteY0" fmla="*/ 160361 h 557802"/>
                  <a:gd name="connsiteX1" fmla="*/ 987061 w 987061"/>
                  <a:gd name="connsiteY1" fmla="*/ 148329 h 557802"/>
                  <a:gd name="connsiteX2" fmla="*/ 986589 w 987061"/>
                  <a:gd name="connsiteY2" fmla="*/ 523518 h 557802"/>
                  <a:gd name="connsiteX3" fmla="*/ 952305 w 987061"/>
                  <a:gd name="connsiteY3" fmla="*/ 557802 h 557802"/>
                  <a:gd name="connsiteX4" fmla="*/ 34284 w 987061"/>
                  <a:gd name="connsiteY4" fmla="*/ 557802 h 557802"/>
                  <a:gd name="connsiteX5" fmla="*/ 0 w 987061"/>
                  <a:gd name="connsiteY5" fmla="*/ 523518 h 557802"/>
                  <a:gd name="connsiteX6" fmla="*/ 471 w 987061"/>
                  <a:gd name="connsiteY6" fmla="*/ 160361 h 557802"/>
                  <a:gd name="connsiteX0" fmla="*/ 471 w 987061"/>
                  <a:gd name="connsiteY0" fmla="*/ 173918 h 571359"/>
                  <a:gd name="connsiteX1" fmla="*/ 987061 w 987061"/>
                  <a:gd name="connsiteY1" fmla="*/ 161886 h 571359"/>
                  <a:gd name="connsiteX2" fmla="*/ 986589 w 987061"/>
                  <a:gd name="connsiteY2" fmla="*/ 537075 h 571359"/>
                  <a:gd name="connsiteX3" fmla="*/ 952305 w 987061"/>
                  <a:gd name="connsiteY3" fmla="*/ 571359 h 571359"/>
                  <a:gd name="connsiteX4" fmla="*/ 34284 w 987061"/>
                  <a:gd name="connsiteY4" fmla="*/ 571359 h 571359"/>
                  <a:gd name="connsiteX5" fmla="*/ 0 w 987061"/>
                  <a:gd name="connsiteY5" fmla="*/ 537075 h 571359"/>
                  <a:gd name="connsiteX6" fmla="*/ 471 w 987061"/>
                  <a:gd name="connsiteY6" fmla="*/ 173918 h 5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061" h="571359">
                    <a:moveTo>
                      <a:pt x="471" y="173918"/>
                    </a:moveTo>
                    <a:cubicBezTo>
                      <a:pt x="309281" y="-335419"/>
                      <a:pt x="722366" y="466686"/>
                      <a:pt x="987061" y="161886"/>
                    </a:cubicBezTo>
                    <a:cubicBezTo>
                      <a:pt x="986904" y="286949"/>
                      <a:pt x="986746" y="412012"/>
                      <a:pt x="986589" y="537075"/>
                    </a:cubicBezTo>
                    <a:cubicBezTo>
                      <a:pt x="986589" y="556010"/>
                      <a:pt x="971240" y="571359"/>
                      <a:pt x="952305" y="571359"/>
                    </a:cubicBezTo>
                    <a:lnTo>
                      <a:pt x="34284" y="571359"/>
                    </a:lnTo>
                    <a:cubicBezTo>
                      <a:pt x="15349" y="571359"/>
                      <a:pt x="0" y="556010"/>
                      <a:pt x="0" y="537075"/>
                    </a:cubicBezTo>
                    <a:lnTo>
                      <a:pt x="471" y="173918"/>
                    </a:lnTo>
                    <a:close/>
                  </a:path>
                </a:pathLst>
              </a:cu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sp>
          <p:nvSpPr>
            <p:cNvPr id="59" name="Rectangle 58">
              <a:extLst>
                <a:ext uri="{FF2B5EF4-FFF2-40B4-BE49-F238E27FC236}">
                  <a16:creationId xmlns:a16="http://schemas.microsoft.com/office/drawing/2014/main" id="{149481AA-3BD1-4C78-8183-826F64324E55}"/>
                </a:ext>
              </a:extLst>
            </p:cNvPr>
            <p:cNvSpPr/>
            <p:nvPr/>
          </p:nvSpPr>
          <p:spPr>
            <a:xfrm>
              <a:off x="5039465" y="1921813"/>
              <a:ext cx="3240417"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5408F"/>
                  </a:solidFill>
                  <a:effectLst/>
                  <a:uLnTx/>
                  <a:uFillTx/>
                  <a:latin typeface="Century Gothic" panose="020B0502020202020204" pitchFamily="34" charset="0"/>
                  <a:ea typeface="+mn-ea"/>
                  <a:cs typeface="+mn-cs"/>
                </a:rPr>
                <a:t>Psychological</a:t>
              </a:r>
            </a:p>
          </p:txBody>
        </p:sp>
        <p:sp>
          <p:nvSpPr>
            <p:cNvPr id="63" name="Oval 62">
              <a:extLst>
                <a:ext uri="{FF2B5EF4-FFF2-40B4-BE49-F238E27FC236}">
                  <a16:creationId xmlns:a16="http://schemas.microsoft.com/office/drawing/2014/main" id="{7C98309F-1DD1-4792-BAE0-623EE20B4A5A}"/>
                </a:ext>
              </a:extLst>
            </p:cNvPr>
            <p:cNvSpPr/>
            <p:nvPr/>
          </p:nvSpPr>
          <p:spPr>
            <a:xfrm>
              <a:off x="7737372" y="2259573"/>
              <a:ext cx="1099230" cy="1099230"/>
            </a:xfrm>
            <a:prstGeom prst="ellipse">
              <a:avLst/>
            </a:prstGeom>
            <a:solidFill>
              <a:srgbClr val="A1AFD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25408F"/>
                  </a:solidFill>
                  <a:effectLst/>
                  <a:uLnTx/>
                  <a:uFillTx/>
                  <a:latin typeface="Century Gothic" panose="020B0502020202020204" pitchFamily="34" charset="0"/>
                  <a:ea typeface="+mn-ea"/>
                  <a:cs typeface="+mn-cs"/>
                </a:rPr>
                <a:t>2</a:t>
              </a:r>
            </a:p>
          </p:txBody>
        </p:sp>
      </p:grpSp>
      <p:grpSp>
        <p:nvGrpSpPr>
          <p:cNvPr id="13" name="Group 12">
            <a:extLst>
              <a:ext uri="{FF2B5EF4-FFF2-40B4-BE49-F238E27FC236}">
                <a16:creationId xmlns:a16="http://schemas.microsoft.com/office/drawing/2014/main" id="{74C52CD4-071D-4036-B73B-40C988D17745}"/>
              </a:ext>
            </a:extLst>
          </p:cNvPr>
          <p:cNvGrpSpPr/>
          <p:nvPr/>
        </p:nvGrpSpPr>
        <p:grpSpPr>
          <a:xfrm>
            <a:off x="5046570" y="4154891"/>
            <a:ext cx="3790032" cy="2169381"/>
            <a:chOff x="5046570" y="4154891"/>
            <a:chExt cx="3790032" cy="2169381"/>
          </a:xfrm>
        </p:grpSpPr>
        <p:grpSp>
          <p:nvGrpSpPr>
            <p:cNvPr id="36" name="Group 35">
              <a:extLst>
                <a:ext uri="{FF2B5EF4-FFF2-40B4-BE49-F238E27FC236}">
                  <a16:creationId xmlns:a16="http://schemas.microsoft.com/office/drawing/2014/main" id="{A1AF69AC-9AC5-440B-90C0-C68CA96C5395}"/>
                </a:ext>
              </a:extLst>
            </p:cNvPr>
            <p:cNvGrpSpPr/>
            <p:nvPr/>
          </p:nvGrpSpPr>
          <p:grpSpPr>
            <a:xfrm>
              <a:off x="5046570" y="4154891"/>
              <a:ext cx="3240420" cy="2169381"/>
              <a:chOff x="7486663" y="5750354"/>
              <a:chExt cx="986589" cy="855382"/>
            </a:xfrm>
          </p:grpSpPr>
          <p:sp>
            <p:nvSpPr>
              <p:cNvPr id="37" name="Rectangle: Rounded Corners 36">
                <a:extLst>
                  <a:ext uri="{FF2B5EF4-FFF2-40B4-BE49-F238E27FC236}">
                    <a16:creationId xmlns:a16="http://schemas.microsoft.com/office/drawing/2014/main" id="{B91B6D5C-8FCF-4926-A00C-4DFF7D8413EE}"/>
                  </a:ext>
                </a:extLst>
              </p:cNvPr>
              <p:cNvSpPr/>
              <p:nvPr/>
            </p:nvSpPr>
            <p:spPr>
              <a:xfrm>
                <a:off x="7486663" y="5750354"/>
                <a:ext cx="986589" cy="855382"/>
              </a:xfrm>
              <a:prstGeom prst="roundRect">
                <a:avLst>
                  <a:gd name="adj" fmla="val 4008"/>
                </a:avLst>
              </a:prstGeom>
              <a:solidFill>
                <a:srgbClr val="FCB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8" name="Rectangle: Rounded Corners 94">
                <a:extLst>
                  <a:ext uri="{FF2B5EF4-FFF2-40B4-BE49-F238E27FC236}">
                    <a16:creationId xmlns:a16="http://schemas.microsoft.com/office/drawing/2014/main" id="{A5592613-2875-43A3-846F-D56E8DF03839}"/>
                  </a:ext>
                </a:extLst>
              </p:cNvPr>
              <p:cNvSpPr/>
              <p:nvPr/>
            </p:nvSpPr>
            <p:spPr>
              <a:xfrm>
                <a:off x="7486663" y="6034377"/>
                <a:ext cx="986589" cy="571359"/>
              </a:xfrm>
              <a:custGeom>
                <a:avLst/>
                <a:gdLst>
                  <a:gd name="connsiteX0" fmla="*/ 0 w 986589"/>
                  <a:gd name="connsiteY0" fmla="*/ 34284 h 855382"/>
                  <a:gd name="connsiteX1" fmla="*/ 34284 w 986589"/>
                  <a:gd name="connsiteY1" fmla="*/ 0 h 855382"/>
                  <a:gd name="connsiteX2" fmla="*/ 952305 w 986589"/>
                  <a:gd name="connsiteY2" fmla="*/ 0 h 855382"/>
                  <a:gd name="connsiteX3" fmla="*/ 986589 w 986589"/>
                  <a:gd name="connsiteY3" fmla="*/ 34284 h 855382"/>
                  <a:gd name="connsiteX4" fmla="*/ 986589 w 986589"/>
                  <a:gd name="connsiteY4" fmla="*/ 821098 h 855382"/>
                  <a:gd name="connsiteX5" fmla="*/ 952305 w 986589"/>
                  <a:gd name="connsiteY5" fmla="*/ 855382 h 855382"/>
                  <a:gd name="connsiteX6" fmla="*/ 34284 w 986589"/>
                  <a:gd name="connsiteY6" fmla="*/ 855382 h 855382"/>
                  <a:gd name="connsiteX7" fmla="*/ 0 w 986589"/>
                  <a:gd name="connsiteY7" fmla="*/ 821098 h 855382"/>
                  <a:gd name="connsiteX8" fmla="*/ 0 w 986589"/>
                  <a:gd name="connsiteY8" fmla="*/ 34284 h 855382"/>
                  <a:gd name="connsiteX0" fmla="*/ 0 w 986589"/>
                  <a:gd name="connsiteY0" fmla="*/ 34284 h 855382"/>
                  <a:gd name="connsiteX1" fmla="*/ 34284 w 986589"/>
                  <a:gd name="connsiteY1" fmla="*/ 0 h 855382"/>
                  <a:gd name="connsiteX2" fmla="*/ 952305 w 986589"/>
                  <a:gd name="connsiteY2" fmla="*/ 0 h 855382"/>
                  <a:gd name="connsiteX3" fmla="*/ 986589 w 986589"/>
                  <a:gd name="connsiteY3" fmla="*/ 34284 h 855382"/>
                  <a:gd name="connsiteX4" fmla="*/ 986589 w 986589"/>
                  <a:gd name="connsiteY4" fmla="*/ 821098 h 855382"/>
                  <a:gd name="connsiteX5" fmla="*/ 952305 w 986589"/>
                  <a:gd name="connsiteY5" fmla="*/ 855382 h 855382"/>
                  <a:gd name="connsiteX6" fmla="*/ 34284 w 986589"/>
                  <a:gd name="connsiteY6" fmla="*/ 855382 h 855382"/>
                  <a:gd name="connsiteX7" fmla="*/ 0 w 986589"/>
                  <a:gd name="connsiteY7" fmla="*/ 821098 h 855382"/>
                  <a:gd name="connsiteX8" fmla="*/ 471 w 986589"/>
                  <a:gd name="connsiteY8" fmla="*/ 457941 h 855382"/>
                  <a:gd name="connsiteX9" fmla="*/ 0 w 986589"/>
                  <a:gd name="connsiteY9" fmla="*/ 34284 h 855382"/>
                  <a:gd name="connsiteX0" fmla="*/ 0 w 987061"/>
                  <a:gd name="connsiteY0" fmla="*/ 34284 h 855382"/>
                  <a:gd name="connsiteX1" fmla="*/ 34284 w 987061"/>
                  <a:gd name="connsiteY1" fmla="*/ 0 h 855382"/>
                  <a:gd name="connsiteX2" fmla="*/ 952305 w 987061"/>
                  <a:gd name="connsiteY2" fmla="*/ 0 h 855382"/>
                  <a:gd name="connsiteX3" fmla="*/ 986589 w 987061"/>
                  <a:gd name="connsiteY3" fmla="*/ 34284 h 855382"/>
                  <a:gd name="connsiteX4" fmla="*/ 987061 w 987061"/>
                  <a:gd name="connsiteY4" fmla="*/ 445909 h 855382"/>
                  <a:gd name="connsiteX5" fmla="*/ 986589 w 987061"/>
                  <a:gd name="connsiteY5" fmla="*/ 821098 h 855382"/>
                  <a:gd name="connsiteX6" fmla="*/ 952305 w 987061"/>
                  <a:gd name="connsiteY6" fmla="*/ 855382 h 855382"/>
                  <a:gd name="connsiteX7" fmla="*/ 34284 w 987061"/>
                  <a:gd name="connsiteY7" fmla="*/ 855382 h 855382"/>
                  <a:gd name="connsiteX8" fmla="*/ 0 w 987061"/>
                  <a:gd name="connsiteY8" fmla="*/ 821098 h 855382"/>
                  <a:gd name="connsiteX9" fmla="*/ 471 w 987061"/>
                  <a:gd name="connsiteY9" fmla="*/ 457941 h 855382"/>
                  <a:gd name="connsiteX10" fmla="*/ 0 w 987061"/>
                  <a:gd name="connsiteY10" fmla="*/ 34284 h 855382"/>
                  <a:gd name="connsiteX0" fmla="*/ 471 w 987061"/>
                  <a:gd name="connsiteY0" fmla="*/ 457941 h 855382"/>
                  <a:gd name="connsiteX1" fmla="*/ 34284 w 987061"/>
                  <a:gd name="connsiteY1" fmla="*/ 0 h 855382"/>
                  <a:gd name="connsiteX2" fmla="*/ 952305 w 987061"/>
                  <a:gd name="connsiteY2" fmla="*/ 0 h 855382"/>
                  <a:gd name="connsiteX3" fmla="*/ 986589 w 987061"/>
                  <a:gd name="connsiteY3" fmla="*/ 34284 h 855382"/>
                  <a:gd name="connsiteX4" fmla="*/ 987061 w 987061"/>
                  <a:gd name="connsiteY4" fmla="*/ 445909 h 855382"/>
                  <a:gd name="connsiteX5" fmla="*/ 986589 w 987061"/>
                  <a:gd name="connsiteY5" fmla="*/ 821098 h 855382"/>
                  <a:gd name="connsiteX6" fmla="*/ 952305 w 987061"/>
                  <a:gd name="connsiteY6" fmla="*/ 855382 h 855382"/>
                  <a:gd name="connsiteX7" fmla="*/ 34284 w 987061"/>
                  <a:gd name="connsiteY7" fmla="*/ 855382 h 855382"/>
                  <a:gd name="connsiteX8" fmla="*/ 0 w 987061"/>
                  <a:gd name="connsiteY8" fmla="*/ 821098 h 855382"/>
                  <a:gd name="connsiteX9" fmla="*/ 471 w 987061"/>
                  <a:gd name="connsiteY9" fmla="*/ 457941 h 855382"/>
                  <a:gd name="connsiteX0" fmla="*/ 471 w 987061"/>
                  <a:gd name="connsiteY0" fmla="*/ 457941 h 855382"/>
                  <a:gd name="connsiteX1" fmla="*/ 952305 w 987061"/>
                  <a:gd name="connsiteY1" fmla="*/ 0 h 855382"/>
                  <a:gd name="connsiteX2" fmla="*/ 986589 w 987061"/>
                  <a:gd name="connsiteY2" fmla="*/ 34284 h 855382"/>
                  <a:gd name="connsiteX3" fmla="*/ 987061 w 987061"/>
                  <a:gd name="connsiteY3" fmla="*/ 445909 h 855382"/>
                  <a:gd name="connsiteX4" fmla="*/ 986589 w 987061"/>
                  <a:gd name="connsiteY4" fmla="*/ 821098 h 855382"/>
                  <a:gd name="connsiteX5" fmla="*/ 952305 w 987061"/>
                  <a:gd name="connsiteY5" fmla="*/ 855382 h 855382"/>
                  <a:gd name="connsiteX6" fmla="*/ 34284 w 987061"/>
                  <a:gd name="connsiteY6" fmla="*/ 855382 h 855382"/>
                  <a:gd name="connsiteX7" fmla="*/ 0 w 987061"/>
                  <a:gd name="connsiteY7" fmla="*/ 821098 h 855382"/>
                  <a:gd name="connsiteX8" fmla="*/ 471 w 987061"/>
                  <a:gd name="connsiteY8" fmla="*/ 457941 h 855382"/>
                  <a:gd name="connsiteX0" fmla="*/ 471 w 987061"/>
                  <a:gd name="connsiteY0" fmla="*/ 423657 h 821098"/>
                  <a:gd name="connsiteX1" fmla="*/ 986589 w 987061"/>
                  <a:gd name="connsiteY1" fmla="*/ 0 h 821098"/>
                  <a:gd name="connsiteX2" fmla="*/ 987061 w 987061"/>
                  <a:gd name="connsiteY2" fmla="*/ 411625 h 821098"/>
                  <a:gd name="connsiteX3" fmla="*/ 986589 w 987061"/>
                  <a:gd name="connsiteY3" fmla="*/ 786814 h 821098"/>
                  <a:gd name="connsiteX4" fmla="*/ 952305 w 987061"/>
                  <a:gd name="connsiteY4" fmla="*/ 821098 h 821098"/>
                  <a:gd name="connsiteX5" fmla="*/ 34284 w 987061"/>
                  <a:gd name="connsiteY5" fmla="*/ 821098 h 821098"/>
                  <a:gd name="connsiteX6" fmla="*/ 0 w 987061"/>
                  <a:gd name="connsiteY6" fmla="*/ 786814 h 821098"/>
                  <a:gd name="connsiteX7" fmla="*/ 471 w 987061"/>
                  <a:gd name="connsiteY7" fmla="*/ 423657 h 821098"/>
                  <a:gd name="connsiteX0" fmla="*/ 471 w 987061"/>
                  <a:gd name="connsiteY0" fmla="*/ 12032 h 409473"/>
                  <a:gd name="connsiteX1" fmla="*/ 987061 w 987061"/>
                  <a:gd name="connsiteY1" fmla="*/ 0 h 409473"/>
                  <a:gd name="connsiteX2" fmla="*/ 986589 w 987061"/>
                  <a:gd name="connsiteY2" fmla="*/ 375189 h 409473"/>
                  <a:gd name="connsiteX3" fmla="*/ 952305 w 987061"/>
                  <a:gd name="connsiteY3" fmla="*/ 409473 h 409473"/>
                  <a:gd name="connsiteX4" fmla="*/ 34284 w 987061"/>
                  <a:gd name="connsiteY4" fmla="*/ 409473 h 409473"/>
                  <a:gd name="connsiteX5" fmla="*/ 0 w 987061"/>
                  <a:gd name="connsiteY5" fmla="*/ 375189 h 409473"/>
                  <a:gd name="connsiteX6" fmla="*/ 471 w 987061"/>
                  <a:gd name="connsiteY6" fmla="*/ 12032 h 409473"/>
                  <a:gd name="connsiteX0" fmla="*/ 471 w 987061"/>
                  <a:gd name="connsiteY0" fmla="*/ 214366 h 611807"/>
                  <a:gd name="connsiteX1" fmla="*/ 987061 w 987061"/>
                  <a:gd name="connsiteY1" fmla="*/ 202334 h 611807"/>
                  <a:gd name="connsiteX2" fmla="*/ 986589 w 987061"/>
                  <a:gd name="connsiteY2" fmla="*/ 577523 h 611807"/>
                  <a:gd name="connsiteX3" fmla="*/ 952305 w 987061"/>
                  <a:gd name="connsiteY3" fmla="*/ 611807 h 611807"/>
                  <a:gd name="connsiteX4" fmla="*/ 34284 w 987061"/>
                  <a:gd name="connsiteY4" fmla="*/ 611807 h 611807"/>
                  <a:gd name="connsiteX5" fmla="*/ 0 w 987061"/>
                  <a:gd name="connsiteY5" fmla="*/ 577523 h 611807"/>
                  <a:gd name="connsiteX6" fmla="*/ 471 w 987061"/>
                  <a:gd name="connsiteY6" fmla="*/ 214366 h 611807"/>
                  <a:gd name="connsiteX0" fmla="*/ 471 w 987061"/>
                  <a:gd name="connsiteY0" fmla="*/ 160361 h 557802"/>
                  <a:gd name="connsiteX1" fmla="*/ 987061 w 987061"/>
                  <a:gd name="connsiteY1" fmla="*/ 148329 h 557802"/>
                  <a:gd name="connsiteX2" fmla="*/ 986589 w 987061"/>
                  <a:gd name="connsiteY2" fmla="*/ 523518 h 557802"/>
                  <a:gd name="connsiteX3" fmla="*/ 952305 w 987061"/>
                  <a:gd name="connsiteY3" fmla="*/ 557802 h 557802"/>
                  <a:gd name="connsiteX4" fmla="*/ 34284 w 987061"/>
                  <a:gd name="connsiteY4" fmla="*/ 557802 h 557802"/>
                  <a:gd name="connsiteX5" fmla="*/ 0 w 987061"/>
                  <a:gd name="connsiteY5" fmla="*/ 523518 h 557802"/>
                  <a:gd name="connsiteX6" fmla="*/ 471 w 987061"/>
                  <a:gd name="connsiteY6" fmla="*/ 160361 h 557802"/>
                  <a:gd name="connsiteX0" fmla="*/ 471 w 987061"/>
                  <a:gd name="connsiteY0" fmla="*/ 173918 h 571359"/>
                  <a:gd name="connsiteX1" fmla="*/ 987061 w 987061"/>
                  <a:gd name="connsiteY1" fmla="*/ 161886 h 571359"/>
                  <a:gd name="connsiteX2" fmla="*/ 986589 w 987061"/>
                  <a:gd name="connsiteY2" fmla="*/ 537075 h 571359"/>
                  <a:gd name="connsiteX3" fmla="*/ 952305 w 987061"/>
                  <a:gd name="connsiteY3" fmla="*/ 571359 h 571359"/>
                  <a:gd name="connsiteX4" fmla="*/ 34284 w 987061"/>
                  <a:gd name="connsiteY4" fmla="*/ 571359 h 571359"/>
                  <a:gd name="connsiteX5" fmla="*/ 0 w 987061"/>
                  <a:gd name="connsiteY5" fmla="*/ 537075 h 571359"/>
                  <a:gd name="connsiteX6" fmla="*/ 471 w 987061"/>
                  <a:gd name="connsiteY6" fmla="*/ 173918 h 5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061" h="571359">
                    <a:moveTo>
                      <a:pt x="471" y="173918"/>
                    </a:moveTo>
                    <a:cubicBezTo>
                      <a:pt x="309281" y="-335419"/>
                      <a:pt x="722366" y="466686"/>
                      <a:pt x="987061" y="161886"/>
                    </a:cubicBezTo>
                    <a:cubicBezTo>
                      <a:pt x="986904" y="286949"/>
                      <a:pt x="986746" y="412012"/>
                      <a:pt x="986589" y="537075"/>
                    </a:cubicBezTo>
                    <a:cubicBezTo>
                      <a:pt x="986589" y="556010"/>
                      <a:pt x="971240" y="571359"/>
                      <a:pt x="952305" y="571359"/>
                    </a:cubicBezTo>
                    <a:lnTo>
                      <a:pt x="34284" y="571359"/>
                    </a:lnTo>
                    <a:cubicBezTo>
                      <a:pt x="15349" y="571359"/>
                      <a:pt x="0" y="556010"/>
                      <a:pt x="0" y="537075"/>
                    </a:cubicBezTo>
                    <a:lnTo>
                      <a:pt x="471" y="173918"/>
                    </a:lnTo>
                    <a:close/>
                  </a:path>
                </a:pathLst>
              </a:cu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sp>
          <p:nvSpPr>
            <p:cNvPr id="62" name="Rectangle 61">
              <a:extLst>
                <a:ext uri="{FF2B5EF4-FFF2-40B4-BE49-F238E27FC236}">
                  <a16:creationId xmlns:a16="http://schemas.microsoft.com/office/drawing/2014/main" id="{5DF84F25-45DA-4398-A445-CCC3E9D5F7F8}"/>
                </a:ext>
              </a:extLst>
            </p:cNvPr>
            <p:cNvSpPr/>
            <p:nvPr/>
          </p:nvSpPr>
          <p:spPr>
            <a:xfrm>
              <a:off x="5054719" y="5633572"/>
              <a:ext cx="323226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Social-Cultural</a:t>
              </a:r>
            </a:p>
          </p:txBody>
        </p:sp>
        <p:sp>
          <p:nvSpPr>
            <p:cNvPr id="65" name="Oval 64">
              <a:extLst>
                <a:ext uri="{FF2B5EF4-FFF2-40B4-BE49-F238E27FC236}">
                  <a16:creationId xmlns:a16="http://schemas.microsoft.com/office/drawing/2014/main" id="{FCAD21CE-6DEF-4A17-9CA1-4494A92E390A}"/>
                </a:ext>
              </a:extLst>
            </p:cNvPr>
            <p:cNvSpPr/>
            <p:nvPr/>
          </p:nvSpPr>
          <p:spPr>
            <a:xfrm>
              <a:off x="7737372" y="4734843"/>
              <a:ext cx="1099230" cy="1099230"/>
            </a:xfrm>
            <a:prstGeom prst="ellipse">
              <a:avLst/>
            </a:prstGeom>
            <a:solidFill>
              <a:srgbClr val="A1AFD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25408F"/>
                  </a:solidFill>
                  <a:effectLst/>
                  <a:uLnTx/>
                  <a:uFillTx/>
                  <a:latin typeface="Century Gothic" panose="020B0502020202020204" pitchFamily="34" charset="0"/>
                  <a:ea typeface="+mn-ea"/>
                  <a:cs typeface="+mn-cs"/>
                </a:rPr>
                <a:t>3</a:t>
              </a:r>
            </a:p>
          </p:txBody>
        </p:sp>
      </p:grpSp>
      <p:sp>
        <p:nvSpPr>
          <p:cNvPr id="9" name="Oval 8">
            <a:extLst>
              <a:ext uri="{FF2B5EF4-FFF2-40B4-BE49-F238E27FC236}">
                <a16:creationId xmlns:a16="http://schemas.microsoft.com/office/drawing/2014/main" id="{4659F28E-D27F-48DE-93F2-77A806638AB2}"/>
              </a:ext>
            </a:extLst>
          </p:cNvPr>
          <p:cNvSpPr/>
          <p:nvPr/>
        </p:nvSpPr>
        <p:spPr>
          <a:xfrm>
            <a:off x="3804347" y="2911131"/>
            <a:ext cx="2255090" cy="22550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11" name="Group 10">
            <a:extLst>
              <a:ext uri="{FF2B5EF4-FFF2-40B4-BE49-F238E27FC236}">
                <a16:creationId xmlns:a16="http://schemas.microsoft.com/office/drawing/2014/main" id="{EF0F021D-EECB-4A5F-9DDC-A0FC23B1E6DE}"/>
              </a:ext>
            </a:extLst>
          </p:cNvPr>
          <p:cNvGrpSpPr/>
          <p:nvPr/>
        </p:nvGrpSpPr>
        <p:grpSpPr>
          <a:xfrm>
            <a:off x="3444129" y="2530616"/>
            <a:ext cx="2975526" cy="3016120"/>
            <a:chOff x="3444129" y="2530616"/>
            <a:chExt cx="2975526" cy="3016120"/>
          </a:xfrm>
        </p:grpSpPr>
        <p:sp>
          <p:nvSpPr>
            <p:cNvPr id="8" name="Arrow: Circular 7">
              <a:extLst>
                <a:ext uri="{FF2B5EF4-FFF2-40B4-BE49-F238E27FC236}">
                  <a16:creationId xmlns:a16="http://schemas.microsoft.com/office/drawing/2014/main" id="{4CB11B9C-3C59-49BD-B6CC-55C451E612AD}"/>
                </a:ext>
              </a:extLst>
            </p:cNvPr>
            <p:cNvSpPr/>
            <p:nvPr/>
          </p:nvSpPr>
          <p:spPr>
            <a:xfrm>
              <a:off x="3444129" y="2571212"/>
              <a:ext cx="2975526" cy="2975524"/>
            </a:xfrm>
            <a:prstGeom prst="circularArrow">
              <a:avLst>
                <a:gd name="adj1" fmla="val 9319"/>
                <a:gd name="adj2" fmla="val 1142319"/>
                <a:gd name="adj3" fmla="val 20373377"/>
                <a:gd name="adj4" fmla="val 10799998"/>
                <a:gd name="adj5" fmla="val 12500"/>
              </a:avLst>
            </a:prstGeom>
            <a:solidFill>
              <a:srgbClr val="A1A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6" name="Arrow: Circular 65">
              <a:extLst>
                <a:ext uri="{FF2B5EF4-FFF2-40B4-BE49-F238E27FC236}">
                  <a16:creationId xmlns:a16="http://schemas.microsoft.com/office/drawing/2014/main" id="{90E37923-89B4-4083-96E7-05F95B8E5998}"/>
                </a:ext>
              </a:extLst>
            </p:cNvPr>
            <p:cNvSpPr/>
            <p:nvPr/>
          </p:nvSpPr>
          <p:spPr>
            <a:xfrm flipH="1" flipV="1">
              <a:off x="3444129" y="2530616"/>
              <a:ext cx="2975526" cy="2975524"/>
            </a:xfrm>
            <a:prstGeom prst="circularArrow">
              <a:avLst>
                <a:gd name="adj1" fmla="val 9319"/>
                <a:gd name="adj2" fmla="val 1142319"/>
                <a:gd name="adj3" fmla="val 20373377"/>
                <a:gd name="adj4" fmla="val 10825828"/>
                <a:gd name="adj5" fmla="val 12500"/>
              </a:avLst>
            </a:prstGeom>
            <a:solidFill>
              <a:srgbClr val="A1A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pSp>
      <p:sp>
        <p:nvSpPr>
          <p:cNvPr id="67" name="TextBox 66">
            <a:extLst>
              <a:ext uri="{FF2B5EF4-FFF2-40B4-BE49-F238E27FC236}">
                <a16:creationId xmlns:a16="http://schemas.microsoft.com/office/drawing/2014/main" id="{D786D8AF-1C96-42B3-9FAB-FA22DAD4BB0D}"/>
              </a:ext>
            </a:extLst>
          </p:cNvPr>
          <p:cNvSpPr txBox="1"/>
          <p:nvPr/>
        </p:nvSpPr>
        <p:spPr>
          <a:xfrm>
            <a:off x="4046337" y="3814978"/>
            <a:ext cx="1733401" cy="538609"/>
          </a:xfrm>
          <a:prstGeom prst="rect">
            <a:avLst/>
          </a:prstGeom>
          <a:noFill/>
        </p:spPr>
        <p:txBody>
          <a:bodyPr wrap="square"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5408F"/>
                </a:solidFill>
                <a:effectLst/>
                <a:uLnTx/>
                <a:uFillTx/>
                <a:latin typeface="Century Gothic" panose="020B0502020202020204" pitchFamily="34" charset="0"/>
                <a:ea typeface="+mn-ea"/>
                <a:cs typeface="+mn-cs"/>
              </a:rPr>
              <a:t>Psychological Disorder</a:t>
            </a:r>
          </a:p>
        </p:txBody>
      </p:sp>
    </p:spTree>
    <p:extLst>
      <p:ext uri="{BB962C8B-B14F-4D97-AF65-F5344CB8AC3E}">
        <p14:creationId xmlns:p14="http://schemas.microsoft.com/office/powerpoint/2010/main" val="18239260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8" presetClass="emph" presetSubtype="0" repeatCount="indefinite" fill="hold" nodeType="withEffect">
                                  <p:stCondLst>
                                    <p:cond delay="0"/>
                                  </p:stCondLst>
                                  <p:endCondLst>
                                    <p:cond evt="onNext" delay="0">
                                      <p:tgtEl>
                                        <p:sldTgt/>
                                      </p:tgtEl>
                                    </p:cond>
                                  </p:endCondLst>
                                  <p:childTnLst>
                                    <p:animRot by="43200000">
                                      <p:cBhvr>
                                        <p:cTn id="19" dur="20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58FF1-3777-4792-8B1A-A554C637F929}"/>
              </a:ext>
            </a:extLst>
          </p:cNvPr>
          <p:cNvSpPr>
            <a:spLocks noGrp="1"/>
          </p:cNvSpPr>
          <p:nvPr>
            <p:ph type="title"/>
          </p:nvPr>
        </p:nvSpPr>
        <p:spPr/>
        <p:txBody>
          <a:bodyPr/>
          <a:lstStyle/>
          <a:p>
            <a:r>
              <a:rPr lang="en-US" dirty="0"/>
              <a:t>Social/Cultural level of Analysis</a:t>
            </a:r>
          </a:p>
        </p:txBody>
      </p:sp>
      <p:sp>
        <p:nvSpPr>
          <p:cNvPr id="3" name="Content Placeholder 2">
            <a:extLst>
              <a:ext uri="{FF2B5EF4-FFF2-40B4-BE49-F238E27FC236}">
                <a16:creationId xmlns:a16="http://schemas.microsoft.com/office/drawing/2014/main" id="{477D4834-3848-4937-B95E-27864986656E}"/>
              </a:ext>
            </a:extLst>
          </p:cNvPr>
          <p:cNvSpPr>
            <a:spLocks noGrp="1"/>
          </p:cNvSpPr>
          <p:nvPr>
            <p:ph idx="1"/>
          </p:nvPr>
        </p:nvSpPr>
        <p:spPr>
          <a:xfrm>
            <a:off x="638155" y="1421843"/>
            <a:ext cx="10738057" cy="4743287"/>
          </a:xfrm>
        </p:spPr>
        <p:txBody>
          <a:bodyPr/>
          <a:lstStyle/>
          <a:p>
            <a:r>
              <a:rPr lang="en-US" sz="3200" b="1" dirty="0"/>
              <a:t>Identify Significant Social Influences</a:t>
            </a:r>
          </a:p>
          <a:p>
            <a:pPr marL="0" indent="0">
              <a:buNone/>
            </a:pPr>
            <a:endParaRPr lang="en-US" sz="3200" dirty="0"/>
          </a:p>
          <a:p>
            <a:r>
              <a:rPr lang="en-US" sz="3200" b="1" dirty="0"/>
              <a:t>Identify Social Skills Deficits</a:t>
            </a:r>
          </a:p>
          <a:p>
            <a:pPr marL="0" indent="0">
              <a:buNone/>
            </a:pPr>
            <a:endParaRPr lang="en-US" sz="3200" dirty="0"/>
          </a:p>
          <a:p>
            <a:r>
              <a:rPr lang="en-US" sz="3200" b="1" dirty="0"/>
              <a:t>Deep Dive on Relationship History</a:t>
            </a:r>
          </a:p>
          <a:p>
            <a:pPr marL="0" indent="0">
              <a:buNone/>
            </a:pPr>
            <a:endParaRPr lang="en-US" sz="3200" dirty="0"/>
          </a:p>
          <a:p>
            <a:r>
              <a:rPr lang="en-US" sz="3200" b="1" dirty="0"/>
              <a:t>Assess Level of Faith Community Integration</a:t>
            </a:r>
          </a:p>
          <a:p>
            <a:pPr marL="0" indent="0">
              <a:buNone/>
            </a:pPr>
            <a:endParaRPr lang="en-US" dirty="0"/>
          </a:p>
        </p:txBody>
      </p:sp>
      <p:sp>
        <p:nvSpPr>
          <p:cNvPr id="4" name="Footer Placeholder 3">
            <a:extLst>
              <a:ext uri="{FF2B5EF4-FFF2-40B4-BE49-F238E27FC236}">
                <a16:creationId xmlns:a16="http://schemas.microsoft.com/office/drawing/2014/main" id="{B8D113DB-603E-457B-9CB0-38EF600C9924}"/>
              </a:ext>
            </a:extLst>
          </p:cNvPr>
          <p:cNvSpPr>
            <a:spLocks noGrp="1"/>
          </p:cNvSpPr>
          <p:nvPr>
            <p:ph type="ftr" sz="quarter" idx="11"/>
          </p:nvPr>
        </p:nvSpPr>
        <p:spPr/>
        <p:txBody>
          <a:bodyPr/>
          <a:lstStyle/>
          <a:p>
            <a:r>
              <a:rPr lang="en-US"/>
              <a:t>Copyright ©2021 CCA  |  Confidential &amp; Proprietary</a:t>
            </a:r>
          </a:p>
        </p:txBody>
      </p:sp>
      <p:sp>
        <p:nvSpPr>
          <p:cNvPr id="5" name="Slide Number Placeholder 4">
            <a:extLst>
              <a:ext uri="{FF2B5EF4-FFF2-40B4-BE49-F238E27FC236}">
                <a16:creationId xmlns:a16="http://schemas.microsoft.com/office/drawing/2014/main" id="{8A20BDAD-ACB2-4271-90C3-D5878E5D9C8C}"/>
              </a:ext>
            </a:extLst>
          </p:cNvPr>
          <p:cNvSpPr>
            <a:spLocks noGrp="1"/>
          </p:cNvSpPr>
          <p:nvPr>
            <p:ph type="sldNum" sz="quarter" idx="12"/>
          </p:nvPr>
        </p:nvSpPr>
        <p:spPr/>
        <p:txBody>
          <a:bodyPr/>
          <a:lstStyle/>
          <a:p>
            <a:fld id="{3048E690-D076-4AEB-9F16-D088C45421C8}" type="slidenum">
              <a:rPr lang="en-US" smtClean="0"/>
              <a:pPr/>
              <a:t>11</a:t>
            </a:fld>
            <a:endParaRPr lang="en-US"/>
          </a:p>
        </p:txBody>
      </p:sp>
    </p:spTree>
    <p:extLst>
      <p:ext uri="{BB962C8B-B14F-4D97-AF65-F5344CB8AC3E}">
        <p14:creationId xmlns:p14="http://schemas.microsoft.com/office/powerpoint/2010/main" val="13104156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64BB7-6C64-45D5-BB7A-5BC638B92862}"/>
              </a:ext>
            </a:extLst>
          </p:cNvPr>
          <p:cNvSpPr>
            <a:spLocks noGrp="1"/>
          </p:cNvSpPr>
          <p:nvPr>
            <p:ph type="title"/>
          </p:nvPr>
        </p:nvSpPr>
        <p:spPr>
          <a:xfrm>
            <a:off x="287338" y="277813"/>
            <a:ext cx="10468646" cy="1049337"/>
          </a:xfrm>
        </p:spPr>
        <p:txBody>
          <a:bodyPr>
            <a:normAutofit fontScale="90000"/>
          </a:bodyPr>
          <a:lstStyle/>
          <a:p>
            <a:r>
              <a:rPr lang="en-US" dirty="0"/>
              <a:t>Can a 5’9”, White Gut Be a 6’5” Chinese Woman?</a:t>
            </a:r>
          </a:p>
        </p:txBody>
      </p:sp>
      <p:pic>
        <p:nvPicPr>
          <p:cNvPr id="16" name="Gender-Identity">
            <a:hlinkClick r:id="" action="ppaction://media"/>
            <a:extLst>
              <a:ext uri="{FF2B5EF4-FFF2-40B4-BE49-F238E27FC236}">
                <a16:creationId xmlns:a16="http://schemas.microsoft.com/office/drawing/2014/main" id="{338E0A6D-DC11-409F-BD8B-37C4D6EC1A5B}"/>
              </a:ext>
            </a:extLst>
          </p:cNvPr>
          <p:cNvPicPr>
            <a:picLocks noGrp="1" noChangeAspect="1"/>
          </p:cNvPicPr>
          <p:nvPr>
            <p:ph idx="1"/>
            <a:videoFile r:link="rId2"/>
            <p:extLst>
              <p:ext uri="{DAA4B4D4-6D71-4841-9C94-3DE7FCFB9230}">
                <p14:media xmlns:p14="http://schemas.microsoft.com/office/powerpoint/2010/main" r:link="rId1"/>
              </p:ext>
            </p:extLst>
          </p:nvPr>
        </p:nvPicPr>
        <p:blipFill>
          <a:blip r:embed="rId4"/>
          <a:stretch>
            <a:fillRect/>
          </a:stretch>
        </p:blipFill>
        <p:spPr>
          <a:xfrm>
            <a:off x="1047750" y="1327150"/>
            <a:ext cx="8432800" cy="4743450"/>
          </a:xfrm>
          <a:prstGeom prst="roundRect">
            <a:avLst>
              <a:gd name="adj" fmla="val 3749"/>
            </a:avLst>
          </a:prstGeom>
        </p:spPr>
      </p:pic>
      <p:sp>
        <p:nvSpPr>
          <p:cNvPr id="5" name="Footer Placeholder 4">
            <a:extLst>
              <a:ext uri="{FF2B5EF4-FFF2-40B4-BE49-F238E27FC236}">
                <a16:creationId xmlns:a16="http://schemas.microsoft.com/office/drawing/2014/main" id="{BF4E5D78-5918-4083-B4D3-8A0DF546D4D6}"/>
              </a:ext>
            </a:extLst>
          </p:cNvPr>
          <p:cNvSpPr>
            <a:spLocks noGrp="1"/>
          </p:cNvSpPr>
          <p:nvPr>
            <p:ph type="ftr" sz="quarter" idx="11"/>
          </p:nvPr>
        </p:nvSpPr>
        <p:spPr>
          <a:xfrm>
            <a:off x="157164" y="6409598"/>
            <a:ext cx="5938836" cy="309201"/>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n-ea"/>
                <a:cs typeface="+mn-cs"/>
              </a:rPr>
              <a:t>Copyright ©2021 CCA  |  Confidential &amp; Proprietary</a:t>
            </a:r>
          </a:p>
        </p:txBody>
      </p:sp>
      <p:sp>
        <p:nvSpPr>
          <p:cNvPr id="4" name="Slide Number Placeholder 3">
            <a:extLst>
              <a:ext uri="{FF2B5EF4-FFF2-40B4-BE49-F238E27FC236}">
                <a16:creationId xmlns:a16="http://schemas.microsoft.com/office/drawing/2014/main" id="{E88423F9-E52A-4B23-9982-E3BC7197F5B9}"/>
              </a:ext>
            </a:extLst>
          </p:cNvPr>
          <p:cNvSpPr>
            <a:spLocks noGrp="1"/>
          </p:cNvSpPr>
          <p:nvPr>
            <p:ph type="sldNum" sz="quarter" idx="12"/>
          </p:nvPr>
        </p:nvSpPr>
        <p:spPr>
          <a:xfrm>
            <a:off x="11534529" y="6408135"/>
            <a:ext cx="500327" cy="31066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349CED-4C01-4241-9443-645728B07864}" type="slidenum">
              <a:rPr kumimoji="0" lang="en-US" sz="800" b="0" i="0" u="none" strike="noStrike" kern="1200" cap="none" spc="0" normalizeH="0" baseline="0" noProof="0" smtClean="0">
                <a:ln>
                  <a:noFill/>
                </a:ln>
                <a:solidFill>
                  <a:prstClr val="white"/>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12853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3678"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6"/>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1629A-2CE4-481C-8219-A34A5B3D7AB4}"/>
              </a:ext>
            </a:extLst>
          </p:cNvPr>
          <p:cNvSpPr>
            <a:spLocks noGrp="1"/>
          </p:cNvSpPr>
          <p:nvPr>
            <p:ph type="title"/>
          </p:nvPr>
        </p:nvSpPr>
        <p:spPr/>
        <p:txBody>
          <a:bodyPr/>
          <a:lstStyle/>
          <a:p>
            <a:endParaRPr lang="en-US" dirty="0"/>
          </a:p>
        </p:txBody>
      </p:sp>
      <p:sp>
        <p:nvSpPr>
          <p:cNvPr id="4" name="Footer Placeholder 3">
            <a:extLst>
              <a:ext uri="{FF2B5EF4-FFF2-40B4-BE49-F238E27FC236}">
                <a16:creationId xmlns:a16="http://schemas.microsoft.com/office/drawing/2014/main" id="{11D6640B-29F1-4FC9-9473-EF7BE2F4C2E5}"/>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n-ea"/>
                <a:cs typeface="+mn-cs"/>
              </a:rPr>
              <a:t>Copyright ©2021 CCA  |  Confidential &amp; Proprietary</a:t>
            </a:r>
          </a:p>
        </p:txBody>
      </p:sp>
      <p:sp>
        <p:nvSpPr>
          <p:cNvPr id="5" name="Slide Number Placeholder 4">
            <a:extLst>
              <a:ext uri="{FF2B5EF4-FFF2-40B4-BE49-F238E27FC236}">
                <a16:creationId xmlns:a16="http://schemas.microsoft.com/office/drawing/2014/main" id="{D2AB99EC-F11C-49F5-B110-C5FB081F1D3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48E690-D076-4AEB-9F16-D088C45421C8}" type="slidenum">
              <a:rPr kumimoji="0" lang="en-US" sz="800" b="0" i="0" u="none" strike="noStrike" kern="1200" cap="none" spc="0" normalizeH="0" baseline="0" noProof="0" smtClean="0">
                <a:ln>
                  <a:noFill/>
                </a:ln>
                <a:solidFill>
                  <a:prstClr val="white"/>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pic>
        <p:nvPicPr>
          <p:cNvPr id="1026" name="Picture 2" descr="Intro to Critical Theory – Neil Shenvi – Apologetics">
            <a:extLst>
              <a:ext uri="{FF2B5EF4-FFF2-40B4-BE49-F238E27FC236}">
                <a16:creationId xmlns:a16="http://schemas.microsoft.com/office/drawing/2014/main" id="{BD1562D8-9FAC-4384-9AA3-2E33F5666A7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50479"/>
            <a:ext cx="10363200" cy="6807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077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4B8C5-0E3B-4337-99BD-6FE62B21B52A}"/>
              </a:ext>
            </a:extLst>
          </p:cNvPr>
          <p:cNvSpPr>
            <a:spLocks noGrp="1"/>
          </p:cNvSpPr>
          <p:nvPr>
            <p:ph type="title"/>
          </p:nvPr>
        </p:nvSpPr>
        <p:spPr/>
        <p:txBody>
          <a:bodyPr/>
          <a:lstStyle/>
          <a:p>
            <a:r>
              <a:rPr lang="en-US" dirty="0"/>
              <a:t>What Does Woke Mean?</a:t>
            </a:r>
          </a:p>
        </p:txBody>
      </p:sp>
      <p:sp>
        <p:nvSpPr>
          <p:cNvPr id="3" name="Content Placeholder 2">
            <a:extLst>
              <a:ext uri="{FF2B5EF4-FFF2-40B4-BE49-F238E27FC236}">
                <a16:creationId xmlns:a16="http://schemas.microsoft.com/office/drawing/2014/main" id="{5D5CCBFC-7EAC-4DBA-8FB4-FACC034F4302}"/>
              </a:ext>
            </a:extLst>
          </p:cNvPr>
          <p:cNvSpPr>
            <a:spLocks noGrp="1"/>
          </p:cNvSpPr>
          <p:nvPr>
            <p:ph idx="1"/>
          </p:nvPr>
        </p:nvSpPr>
        <p:spPr/>
        <p:txBody>
          <a:bodyPr>
            <a:normAutofit/>
          </a:bodyPr>
          <a:lstStyle/>
          <a:p>
            <a:r>
              <a:rPr lang="en-US" sz="3600" dirty="0"/>
              <a:t>Critical Theory</a:t>
            </a:r>
          </a:p>
          <a:p>
            <a:pPr marL="0" indent="0">
              <a:buNone/>
            </a:pPr>
            <a:endParaRPr lang="en-US" sz="3600" dirty="0"/>
          </a:p>
          <a:p>
            <a:r>
              <a:rPr lang="en-US" sz="3600" dirty="0"/>
              <a:t>Social Justice</a:t>
            </a:r>
          </a:p>
          <a:p>
            <a:pPr marL="0" indent="0">
              <a:buNone/>
            </a:pPr>
            <a:endParaRPr lang="en-US" sz="3600" dirty="0"/>
          </a:p>
          <a:p>
            <a:r>
              <a:rPr lang="en-US" sz="3600" dirty="0"/>
              <a:t>Wokeism</a:t>
            </a:r>
          </a:p>
          <a:p>
            <a:pPr marL="0" indent="0">
              <a:buNone/>
            </a:pPr>
            <a:endParaRPr lang="en-US" sz="3600" dirty="0"/>
          </a:p>
          <a:p>
            <a:r>
              <a:rPr lang="en-US" sz="3600" dirty="0"/>
              <a:t>Cancel Culture</a:t>
            </a:r>
          </a:p>
        </p:txBody>
      </p:sp>
      <p:sp>
        <p:nvSpPr>
          <p:cNvPr id="4" name="Footer Placeholder 3">
            <a:extLst>
              <a:ext uri="{FF2B5EF4-FFF2-40B4-BE49-F238E27FC236}">
                <a16:creationId xmlns:a16="http://schemas.microsoft.com/office/drawing/2014/main" id="{0F0D6028-0D18-4346-8FCB-08D3B8DFD48F}"/>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n-ea"/>
                <a:cs typeface="+mn-cs"/>
              </a:rPr>
              <a:t>Copyright ©2021 CCA  |  Confidential &amp; Proprietary</a:t>
            </a:r>
          </a:p>
        </p:txBody>
      </p:sp>
      <p:sp>
        <p:nvSpPr>
          <p:cNvPr id="5" name="Slide Number Placeholder 4">
            <a:extLst>
              <a:ext uri="{FF2B5EF4-FFF2-40B4-BE49-F238E27FC236}">
                <a16:creationId xmlns:a16="http://schemas.microsoft.com/office/drawing/2014/main" id="{D0F727A8-DD29-4FC6-90EB-84D1C67BBFF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48E690-D076-4AEB-9F16-D088C45421C8}" type="slidenum">
              <a:rPr kumimoji="0" lang="en-US" sz="800" b="0" i="0" u="none" strike="noStrike" kern="1200" cap="none" spc="0" normalizeH="0" baseline="0" noProof="0" smtClean="0">
                <a:ln>
                  <a:noFill/>
                </a:ln>
                <a:solidFill>
                  <a:prstClr val="white"/>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9615795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611DAC5-0172-4C5C-BB1B-8FE1153CA8A1}"/>
              </a:ext>
            </a:extLst>
          </p:cNvPr>
          <p:cNvSpPr>
            <a:spLocks noGrp="1"/>
          </p:cNvSpPr>
          <p:nvPr>
            <p:ph type="ftr" sz="quarter" idx="11"/>
          </p:nvPr>
        </p:nvSpPr>
        <p:spPr>
          <a:xfrm>
            <a:off x="157164" y="6409598"/>
            <a:ext cx="5938836" cy="309201"/>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Copyright ©2021 CCA  |  Confidential &amp; Proprietary</a:t>
            </a:r>
          </a:p>
        </p:txBody>
      </p:sp>
      <p:sp>
        <p:nvSpPr>
          <p:cNvPr id="2" name="Slide Number Placeholder 1">
            <a:extLst>
              <a:ext uri="{FF2B5EF4-FFF2-40B4-BE49-F238E27FC236}">
                <a16:creationId xmlns:a16="http://schemas.microsoft.com/office/drawing/2014/main" id="{DD443B22-08DF-4735-99BD-E73C5C2FC89C}"/>
              </a:ext>
            </a:extLst>
          </p:cNvPr>
          <p:cNvSpPr>
            <a:spLocks noGrp="1"/>
          </p:cNvSpPr>
          <p:nvPr>
            <p:ph type="sldNum" sz="quarter" idx="12"/>
          </p:nvPr>
        </p:nvSpPr>
        <p:spPr>
          <a:xfrm>
            <a:off x="11534529" y="6408135"/>
            <a:ext cx="500327" cy="31066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8A22F-A47C-4689-9B2A-A471E5E8FF46}" type="slidenum">
              <a:rPr kumimoji="0" lang="en-US" altLang="en-US" sz="800" b="0" i="0" u="none" strike="noStrike" kern="1200" cap="none" spc="0" normalizeH="0" baseline="0" noProof="0" smtClean="0">
                <a:ln>
                  <a:noFill/>
                </a:ln>
                <a:solidFill>
                  <a:srgbClr val="25408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altLang="en-US" sz="800" b="0" i="0" u="none" strike="noStrike" kern="1200" cap="none" spc="0" normalizeH="0" baseline="0" noProof="0" dirty="0">
              <a:ln>
                <a:noFill/>
              </a:ln>
              <a:solidFill>
                <a:srgbClr val="25408F"/>
              </a:solidFill>
              <a:effectLst/>
              <a:uLnTx/>
              <a:uFillTx/>
              <a:latin typeface="Century Gothic" panose="020B0502020202020204" pitchFamily="34" charset="0"/>
              <a:ea typeface="+mn-ea"/>
              <a:cs typeface="+mn-cs"/>
            </a:endParaRPr>
          </a:p>
        </p:txBody>
      </p:sp>
      <p:sp>
        <p:nvSpPr>
          <p:cNvPr id="35844" name="Title 1">
            <a:extLst>
              <a:ext uri="{FF2B5EF4-FFF2-40B4-BE49-F238E27FC236}">
                <a16:creationId xmlns:a16="http://schemas.microsoft.com/office/drawing/2014/main" id="{004BDB53-FC15-447E-912F-F39E60A2FCB4}"/>
              </a:ext>
            </a:extLst>
          </p:cNvPr>
          <p:cNvSpPr>
            <a:spLocks noGrp="1"/>
          </p:cNvSpPr>
          <p:nvPr>
            <p:ph type="title"/>
          </p:nvPr>
        </p:nvSpPr>
        <p:spPr>
          <a:xfrm>
            <a:off x="287563" y="278551"/>
            <a:ext cx="9603275" cy="1049235"/>
          </a:xfrm>
        </p:spPr>
        <p:txBody>
          <a:bodyPr vert="horz" wrap="square" lIns="91440" tIns="45720" rIns="91440" bIns="45720" numCol="1" anchor="t" anchorCtr="0" compatLnSpc="1">
            <a:prstTxWarp prst="textNoShape">
              <a:avLst/>
            </a:prstTxWarp>
          </a:bodyPr>
          <a:lstStyle/>
          <a:p>
            <a:r>
              <a:rPr lang="en-US" altLang="en-US" dirty="0"/>
              <a:t>Obedience: Response to Commands</a:t>
            </a:r>
          </a:p>
        </p:txBody>
      </p:sp>
      <p:sp>
        <p:nvSpPr>
          <p:cNvPr id="16" name="Content Placeholder 15">
            <a:extLst>
              <a:ext uri="{FF2B5EF4-FFF2-40B4-BE49-F238E27FC236}">
                <a16:creationId xmlns:a16="http://schemas.microsoft.com/office/drawing/2014/main" id="{6C620A18-A3BB-4306-9CB4-6E8329ECC9E7}"/>
              </a:ext>
            </a:extLst>
          </p:cNvPr>
          <p:cNvSpPr>
            <a:spLocks noGrp="1"/>
          </p:cNvSpPr>
          <p:nvPr>
            <p:ph idx="1"/>
          </p:nvPr>
        </p:nvSpPr>
        <p:spPr>
          <a:xfrm>
            <a:off x="638175" y="1035901"/>
            <a:ext cx="9251950" cy="968427"/>
          </a:xfrm>
        </p:spPr>
        <p:txBody>
          <a:bodyPr/>
          <a:lstStyle/>
          <a:p>
            <a:pPr marL="0" indent="0">
              <a:buNone/>
            </a:pPr>
            <a:r>
              <a:rPr lang="en-US" b="1" dirty="0"/>
              <a:t>Milgram</a:t>
            </a:r>
            <a:r>
              <a:rPr lang="en-US" dirty="0"/>
              <a:t> wanted to study the influence of direct </a:t>
            </a:r>
            <a:br>
              <a:rPr lang="en-US" dirty="0"/>
            </a:br>
            <a:r>
              <a:rPr lang="en-US" dirty="0"/>
              <a:t>commands on behavior.</a:t>
            </a:r>
          </a:p>
        </p:txBody>
      </p:sp>
      <p:cxnSp>
        <p:nvCxnSpPr>
          <p:cNvPr id="3" name="Straight Connector 2">
            <a:extLst>
              <a:ext uri="{FF2B5EF4-FFF2-40B4-BE49-F238E27FC236}">
                <a16:creationId xmlns:a16="http://schemas.microsoft.com/office/drawing/2014/main" id="{F3E65CFA-EABD-42AE-915E-D022BEA603DE}"/>
              </a:ext>
            </a:extLst>
          </p:cNvPr>
          <p:cNvCxnSpPr>
            <a:cxnSpLocks/>
          </p:cNvCxnSpPr>
          <p:nvPr/>
        </p:nvCxnSpPr>
        <p:spPr>
          <a:xfrm flipV="1">
            <a:off x="-9427" y="2004328"/>
            <a:ext cx="8474697" cy="27956"/>
          </a:xfrm>
          <a:prstGeom prst="line">
            <a:avLst/>
          </a:prstGeom>
          <a:ln w="571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8756B065-5A83-4C4C-96A3-F73ADA366876}"/>
              </a:ext>
            </a:extLst>
          </p:cNvPr>
          <p:cNvSpPr>
            <a:spLocks noChangeArrowheads="1"/>
          </p:cNvSpPr>
          <p:nvPr/>
        </p:nvSpPr>
        <p:spPr bwMode="auto">
          <a:xfrm>
            <a:off x="1339785" y="5060951"/>
            <a:ext cx="5216525" cy="83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ts val="3000"/>
              </a:lnSpc>
              <a:spcBef>
                <a:spcPts val="0"/>
              </a:spcBef>
              <a:spcAft>
                <a:spcPts val="1200"/>
              </a:spcAft>
              <a:buClrTx/>
              <a:buSzTx/>
              <a:buFontTx/>
              <a:buNone/>
              <a:tabLst/>
              <a:defRPr/>
            </a:pPr>
            <a:r>
              <a:rPr kumimoji="0" lang="en-US" altLang="en-US" sz="2400" b="0" i="0" u="none" strike="noStrike" kern="1200" cap="none" spc="0" normalizeH="0" baseline="0" noProof="0" dirty="0">
                <a:ln>
                  <a:noFill/>
                </a:ln>
                <a:solidFill>
                  <a:srgbClr val="FBBD8E"/>
                </a:solidFill>
                <a:effectLst/>
                <a:uLnTx/>
                <a:uFillTx/>
                <a:latin typeface="Century Gothic" panose="020B0502020202020204" pitchFamily="34" charset="0"/>
                <a:ea typeface="+mn-ea"/>
                <a:cs typeface="+mn-cs"/>
              </a:rPr>
              <a:t>Voltages increased; how high would people go?</a:t>
            </a:r>
          </a:p>
        </p:txBody>
      </p:sp>
      <p:cxnSp>
        <p:nvCxnSpPr>
          <p:cNvPr id="7" name="Straight Arrow Connector 6">
            <a:extLst>
              <a:ext uri="{FF2B5EF4-FFF2-40B4-BE49-F238E27FC236}">
                <a16:creationId xmlns:a16="http://schemas.microsoft.com/office/drawing/2014/main" id="{C1EC0E3E-D242-457B-807F-6A7C3098D57C}"/>
              </a:ext>
            </a:extLst>
          </p:cNvPr>
          <p:cNvCxnSpPr>
            <a:cxnSpLocks/>
          </p:cNvCxnSpPr>
          <p:nvPr/>
        </p:nvCxnSpPr>
        <p:spPr>
          <a:xfrm>
            <a:off x="0" y="5475982"/>
            <a:ext cx="1271071" cy="0"/>
          </a:xfrm>
          <a:prstGeom prst="straightConnector1">
            <a:avLst/>
          </a:prstGeom>
          <a:ln w="76200">
            <a:solidFill>
              <a:srgbClr val="FBBD8E"/>
            </a:solidFill>
            <a:tailEnd type="arrow"/>
          </a:ln>
        </p:spPr>
        <p:style>
          <a:lnRef idx="1">
            <a:schemeClr val="accent1"/>
          </a:lnRef>
          <a:fillRef idx="0">
            <a:schemeClr val="accent1"/>
          </a:fillRef>
          <a:effectRef idx="0">
            <a:schemeClr val="accent1"/>
          </a:effectRef>
          <a:fontRef idx="minor">
            <a:schemeClr val="tx1"/>
          </a:fontRef>
        </p:style>
      </p:cxnSp>
      <p:pic>
        <p:nvPicPr>
          <p:cNvPr id="35848" name="Picture 2">
            <a:extLst>
              <a:ext uri="{FF2B5EF4-FFF2-40B4-BE49-F238E27FC236}">
                <a16:creationId xmlns:a16="http://schemas.microsoft.com/office/drawing/2014/main" id="{0A8AAEF0-47ED-46BD-B819-AE2F5460D55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9771"/>
          <a:stretch>
            <a:fillRect/>
          </a:stretch>
        </p:blipFill>
        <p:spPr bwMode="auto">
          <a:xfrm>
            <a:off x="8984455" y="4084539"/>
            <a:ext cx="2535237" cy="2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Content Placeholder 15">
            <a:extLst>
              <a:ext uri="{FF2B5EF4-FFF2-40B4-BE49-F238E27FC236}">
                <a16:creationId xmlns:a16="http://schemas.microsoft.com/office/drawing/2014/main" id="{236A2384-A697-421C-BAAF-7EF0A54D4415}"/>
              </a:ext>
            </a:extLst>
          </p:cNvPr>
          <p:cNvSpPr txBox="1">
            <a:spLocks/>
          </p:cNvSpPr>
          <p:nvPr/>
        </p:nvSpPr>
        <p:spPr>
          <a:xfrm>
            <a:off x="672308" y="2085238"/>
            <a:ext cx="8047486" cy="4025048"/>
          </a:xfrm>
          <a:prstGeom prst="rect">
            <a:avLst/>
          </a:prstGeom>
        </p:spPr>
        <p:txBody>
          <a:bodyPr vert="horz" lIns="91440" tIns="45720" rIns="91440" bIns="45720" rtlCol="0" anchor="t">
            <a:normAutofit/>
          </a:bodyPr>
          <a:lstStyle>
            <a:lvl1pPr marL="228600" indent="-228600" algn="l" defTabSz="914400" rtl="0" eaLnBrk="1" latinLnBrk="0" hangingPunct="1">
              <a:lnSpc>
                <a:spcPts val="3400"/>
              </a:lnSpc>
              <a:spcBef>
                <a:spcPts val="1200"/>
              </a:spcBef>
              <a:buClr>
                <a:schemeClr val="accent1"/>
              </a:buClr>
              <a:buSzPct val="100000"/>
              <a:buFont typeface="Century Gothic" panose="020B0502020202020204" pitchFamily="34" charset="0"/>
              <a:buChar char="•"/>
              <a:defRPr sz="2400" kern="1200">
                <a:solidFill>
                  <a:schemeClr val="bg1"/>
                </a:solidFill>
                <a:effectLst/>
                <a:latin typeface="Century Gothic" panose="020B0502020202020204" pitchFamily="34" charset="0"/>
                <a:ea typeface="+mn-ea"/>
                <a:cs typeface="+mn-cs"/>
              </a:defRPr>
            </a:lvl1pPr>
            <a:lvl2pPr marL="685800" indent="-228600" algn="l" defTabSz="914400" rtl="0" eaLnBrk="1" latinLnBrk="0" hangingPunct="1">
              <a:lnSpc>
                <a:spcPts val="3400"/>
              </a:lnSpc>
              <a:spcBef>
                <a:spcPts val="1200"/>
              </a:spcBef>
              <a:buClr>
                <a:schemeClr val="accent1"/>
              </a:buClr>
              <a:buSzPct val="100000"/>
              <a:buFont typeface="Century Gothic" panose="020B0502020202020204" pitchFamily="34" charset="0"/>
              <a:buChar char="–"/>
              <a:defRPr sz="2000" kern="1200" cap="none" baseline="0">
                <a:solidFill>
                  <a:schemeClr val="bg1"/>
                </a:solidFill>
                <a:effectLst/>
                <a:latin typeface="Century Gothic" panose="020B0502020202020204" pitchFamily="34" charset="0"/>
                <a:ea typeface="+mn-ea"/>
                <a:cs typeface="+mn-cs"/>
              </a:defRPr>
            </a:lvl2pPr>
            <a:lvl3pPr marL="1143000" indent="-228600" algn="l" defTabSz="914400" rtl="0" eaLnBrk="1" latinLnBrk="0" hangingPunct="1">
              <a:lnSpc>
                <a:spcPts val="3400"/>
              </a:lnSpc>
              <a:spcBef>
                <a:spcPts val="1200"/>
              </a:spcBef>
              <a:buClr>
                <a:schemeClr val="accent1"/>
              </a:buClr>
              <a:buSzPct val="100000"/>
              <a:buFont typeface="Arial" panose="020B0604020202020204" pitchFamily="34" charset="0"/>
              <a:buChar char="•"/>
              <a:defRPr sz="1800" kern="1200">
                <a:solidFill>
                  <a:schemeClr val="bg1"/>
                </a:solidFill>
                <a:effectLst/>
                <a:latin typeface="Century Gothic" panose="020B0502020202020204" pitchFamily="34" charset="0"/>
                <a:ea typeface="+mn-ea"/>
                <a:cs typeface="+mn-cs"/>
              </a:defRPr>
            </a:lvl3pPr>
            <a:lvl4pPr marL="1600200" indent="-228600" algn="l" defTabSz="914400" rtl="0" eaLnBrk="1" latinLnBrk="0" hangingPunct="1">
              <a:lnSpc>
                <a:spcPts val="3400"/>
              </a:lnSpc>
              <a:spcBef>
                <a:spcPts val="1200"/>
              </a:spcBef>
              <a:buClr>
                <a:schemeClr val="accent1"/>
              </a:buClr>
              <a:buSzPct val="100000"/>
              <a:buFont typeface="Century Gothic" panose="020B0502020202020204" pitchFamily="34" charset="0"/>
              <a:buChar char="-"/>
              <a:defRPr sz="1600" kern="1200" cap="none" baseline="0">
                <a:solidFill>
                  <a:schemeClr val="bg1"/>
                </a:solidFill>
                <a:effectLst/>
                <a:latin typeface="Century Gothic" panose="020B0502020202020204" pitchFamily="34" charset="0"/>
                <a:ea typeface="+mn-ea"/>
                <a:cs typeface="+mn-cs"/>
              </a:defRPr>
            </a:lvl4pPr>
            <a:lvl5pPr marL="2057400" indent="-228600" algn="l" defTabSz="914400" rtl="0" eaLnBrk="1" latinLnBrk="0" hangingPunct="1">
              <a:lnSpc>
                <a:spcPts val="3400"/>
              </a:lnSpc>
              <a:spcBef>
                <a:spcPts val="1200"/>
              </a:spcBef>
              <a:buClr>
                <a:schemeClr val="accent1"/>
              </a:buClr>
              <a:buSzPct val="100000"/>
              <a:buFont typeface="Arial" panose="020B0604020202020204" pitchFamily="34" charset="0"/>
              <a:buChar char="•"/>
              <a:defRPr sz="1400" kern="1200">
                <a:solidFill>
                  <a:schemeClr val="bg1"/>
                </a:solidFill>
                <a:effectLst/>
                <a:latin typeface="Century Gothic" panose="020B0502020202020204" pitchFamily="34" charset="0"/>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marR="0" lvl="0" indent="0" algn="l" defTabSz="914400" rtl="0" eaLnBrk="1" fontAlgn="auto" latinLnBrk="0" hangingPunct="1">
              <a:lnSpc>
                <a:spcPts val="3400"/>
              </a:lnSpc>
              <a:spcBef>
                <a:spcPts val="1200"/>
              </a:spcBef>
              <a:spcAft>
                <a:spcPts val="0"/>
              </a:spcAft>
              <a:buClr>
                <a:srgbClr val="FBBD8E"/>
              </a:buClr>
              <a:buSzPct val="100000"/>
              <a:buFont typeface="Century Gothic" panose="020B0502020202020204" pitchFamily="34" charset="0"/>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The question: </a:t>
            </a:r>
            <a:r>
              <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Under what social conditions are </a:t>
            </a:r>
            <a:br>
              <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people more likely to obey commands?</a:t>
            </a:r>
          </a:p>
          <a:p>
            <a:pPr marL="0" marR="0" lvl="0" indent="0" algn="l" defTabSz="914400" rtl="0" eaLnBrk="1" fontAlgn="auto" latinLnBrk="0" hangingPunct="1">
              <a:lnSpc>
                <a:spcPts val="3400"/>
              </a:lnSpc>
              <a:spcBef>
                <a:spcPts val="1200"/>
              </a:spcBef>
              <a:spcAft>
                <a:spcPts val="0"/>
              </a:spcAft>
              <a:buClr>
                <a:srgbClr val="FBBD8E"/>
              </a:buClr>
              <a:buSzPct val="100000"/>
              <a:buFont typeface="Century Gothic" panose="020B0502020202020204" pitchFamily="34" charset="0"/>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The experiment:  </a:t>
            </a:r>
            <a:r>
              <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An authority figure tells participants </a:t>
            </a:r>
            <a:br>
              <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to administer shocks to a “learner” (actually a </a:t>
            </a:r>
            <a:br>
              <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confederate of the researcher) when the </a:t>
            </a:r>
            <a:br>
              <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learner gives wrong answers.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with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A08D35D-0E4B-460E-B707-A0271EEBFA74}"/>
              </a:ext>
            </a:extLst>
          </p:cNvPr>
          <p:cNvSpPr>
            <a:spLocks noGrp="1"/>
          </p:cNvSpPr>
          <p:nvPr>
            <p:ph type="ftr" sz="quarter" idx="11"/>
          </p:nvPr>
        </p:nvSpPr>
        <p:spPr>
          <a:xfrm>
            <a:off x="157164" y="6409598"/>
            <a:ext cx="5938836" cy="309201"/>
          </a:xfrm>
        </p:spPr>
        <p:txBody>
          <a:bodyPr/>
          <a:lstStyle/>
          <a:p>
            <a:r>
              <a:rPr lang="en-US">
                <a:solidFill>
                  <a:schemeClr val="bg1"/>
                </a:solidFill>
              </a:rPr>
              <a:t>Copyright ©2021 CCA  |  Confidential &amp; Proprietary</a:t>
            </a:r>
          </a:p>
        </p:txBody>
      </p:sp>
      <p:sp>
        <p:nvSpPr>
          <p:cNvPr id="2" name="Slide Number Placeholder 1">
            <a:extLst>
              <a:ext uri="{FF2B5EF4-FFF2-40B4-BE49-F238E27FC236}">
                <a16:creationId xmlns:a16="http://schemas.microsoft.com/office/drawing/2014/main" id="{68959358-1F4B-47AF-B6A8-7197BA7C3BB9}"/>
              </a:ext>
            </a:extLst>
          </p:cNvPr>
          <p:cNvSpPr>
            <a:spLocks noGrp="1"/>
          </p:cNvSpPr>
          <p:nvPr>
            <p:ph type="sldNum" sz="quarter" idx="12"/>
          </p:nvPr>
        </p:nvSpPr>
        <p:spPr>
          <a:xfrm>
            <a:off x="11534529" y="6408135"/>
            <a:ext cx="500327" cy="310663"/>
          </a:xfrm>
        </p:spPr>
        <p:txBody>
          <a:bodyPr/>
          <a:lstStyle/>
          <a:p>
            <a:fld id="{3C58A22F-A47C-4689-9B2A-A471E5E8FF46}" type="slidenum">
              <a:rPr lang="en-US" altLang="en-US" smtClean="0">
                <a:solidFill>
                  <a:schemeClr val="accent2"/>
                </a:solidFill>
              </a:rPr>
              <a:pPr/>
              <a:t>16</a:t>
            </a:fld>
            <a:endParaRPr lang="en-US" altLang="en-US">
              <a:solidFill>
                <a:schemeClr val="accent2"/>
              </a:solidFill>
            </a:endParaRPr>
          </a:p>
        </p:txBody>
      </p:sp>
      <p:sp>
        <p:nvSpPr>
          <p:cNvPr id="37892" name="Title 1">
            <a:extLst>
              <a:ext uri="{FF2B5EF4-FFF2-40B4-BE49-F238E27FC236}">
                <a16:creationId xmlns:a16="http://schemas.microsoft.com/office/drawing/2014/main" id="{95DD6C7C-EAA4-4966-A3A9-231DC2FC6C31}"/>
              </a:ext>
            </a:extLst>
          </p:cNvPr>
          <p:cNvSpPr>
            <a:spLocks noGrp="1"/>
          </p:cNvSpPr>
          <p:nvPr>
            <p:ph type="title"/>
          </p:nvPr>
        </p:nvSpPr>
        <p:spPr>
          <a:xfrm>
            <a:off x="287563" y="278551"/>
            <a:ext cx="9603275" cy="1049235"/>
          </a:xfrm>
        </p:spPr>
        <p:txBody>
          <a:bodyPr vert="horz" wrap="square" lIns="91440" tIns="45720" rIns="91440" bIns="45720" numCol="1" anchor="t" anchorCtr="0" compatLnSpc="1">
            <a:prstTxWarp prst="textNoShape">
              <a:avLst/>
            </a:prstTxWarp>
          </a:bodyPr>
          <a:lstStyle/>
          <a:p>
            <a:r>
              <a:rPr lang="en-US" altLang="en-US" dirty="0"/>
              <a:t>Compliance in Milgram’s Study</a:t>
            </a:r>
          </a:p>
        </p:txBody>
      </p:sp>
      <p:sp>
        <p:nvSpPr>
          <p:cNvPr id="4" name="Content Placeholder 3">
            <a:extLst>
              <a:ext uri="{FF2B5EF4-FFF2-40B4-BE49-F238E27FC236}">
                <a16:creationId xmlns:a16="http://schemas.microsoft.com/office/drawing/2014/main" id="{0695EC9F-8392-4943-989A-DEB02C893733}"/>
              </a:ext>
            </a:extLst>
          </p:cNvPr>
          <p:cNvSpPr>
            <a:spLocks noGrp="1"/>
          </p:cNvSpPr>
          <p:nvPr>
            <p:ph idx="1"/>
          </p:nvPr>
        </p:nvSpPr>
        <p:spPr>
          <a:xfrm>
            <a:off x="638155" y="1421843"/>
            <a:ext cx="9252683" cy="4743287"/>
          </a:xfrm>
        </p:spPr>
        <p:txBody>
          <a:bodyPr>
            <a:normAutofit/>
          </a:bodyPr>
          <a:lstStyle/>
          <a:p>
            <a:r>
              <a:rPr lang="en-US" dirty="0"/>
              <a:t>In surveys, most people predict that in such a situation </a:t>
            </a:r>
            <a:br>
              <a:rPr lang="en-US" dirty="0"/>
            </a:br>
            <a:r>
              <a:rPr lang="en-US" dirty="0"/>
              <a:t>they would stop administering shocks when </a:t>
            </a:r>
            <a:br>
              <a:rPr lang="en-US" dirty="0"/>
            </a:br>
            <a:r>
              <a:rPr lang="en-US" dirty="0"/>
              <a:t>the “learner” expressed pain.</a:t>
            </a:r>
          </a:p>
          <a:p>
            <a:r>
              <a:rPr lang="en-US" dirty="0"/>
              <a:t>But in reality, even when the learner complained of </a:t>
            </a:r>
            <a:br>
              <a:rPr lang="en-US" dirty="0"/>
            </a:br>
            <a:r>
              <a:rPr lang="en-US" dirty="0"/>
              <a:t>a heart condition, most people complied with the experimenter’s directions:  </a:t>
            </a:r>
          </a:p>
          <a:p>
            <a:pPr lvl="1"/>
            <a:r>
              <a:rPr lang="en-US" dirty="0"/>
              <a:t>“Please continue.” </a:t>
            </a:r>
          </a:p>
          <a:p>
            <a:pPr lvl="1"/>
            <a:r>
              <a:rPr lang="en-US" dirty="0"/>
              <a:t>“You must continue.” </a:t>
            </a:r>
          </a:p>
          <a:p>
            <a:pPr lvl="1"/>
            <a:r>
              <a:rPr lang="en-US" dirty="0"/>
              <a:t>“The experiment requires that you continue”…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767AD-5BF8-4AF1-B88F-BB7601BE3C01}"/>
              </a:ext>
            </a:extLst>
          </p:cNvPr>
          <p:cNvSpPr>
            <a:spLocks noGrp="1"/>
          </p:cNvSpPr>
          <p:nvPr>
            <p:ph type="title"/>
          </p:nvPr>
        </p:nvSpPr>
        <p:spPr/>
        <p:txBody>
          <a:bodyPr/>
          <a:lstStyle/>
          <a:p>
            <a:r>
              <a:rPr lang="en-US" dirty="0"/>
              <a:t>Why we hate</a:t>
            </a:r>
          </a:p>
        </p:txBody>
      </p:sp>
      <p:sp>
        <p:nvSpPr>
          <p:cNvPr id="3" name="Content Placeholder 2">
            <a:extLst>
              <a:ext uri="{FF2B5EF4-FFF2-40B4-BE49-F238E27FC236}">
                <a16:creationId xmlns:a16="http://schemas.microsoft.com/office/drawing/2014/main" id="{5D93664B-C7F5-4D9F-B0B6-50D4E3A994E7}"/>
              </a:ext>
            </a:extLst>
          </p:cNvPr>
          <p:cNvSpPr>
            <a:spLocks noGrp="1"/>
          </p:cNvSpPr>
          <p:nvPr>
            <p:ph idx="1"/>
          </p:nvPr>
        </p:nvSpPr>
        <p:spPr/>
        <p:txBody>
          <a:bodyPr>
            <a:normAutofit/>
          </a:bodyPr>
          <a:lstStyle/>
          <a:p>
            <a:pPr>
              <a:lnSpc>
                <a:spcPts val="5000"/>
              </a:lnSpc>
              <a:spcBef>
                <a:spcPts val="0"/>
              </a:spcBef>
            </a:pPr>
            <a:r>
              <a:rPr lang="en-US" sz="3600" b="1" dirty="0"/>
              <a:t>Functional Perspective on Hate </a:t>
            </a:r>
          </a:p>
          <a:p>
            <a:pPr marL="0" indent="0">
              <a:lnSpc>
                <a:spcPts val="5000"/>
              </a:lnSpc>
              <a:spcBef>
                <a:spcPts val="0"/>
              </a:spcBef>
              <a:buNone/>
            </a:pPr>
            <a:r>
              <a:rPr lang="en-US" sz="3600" b="1" dirty="0"/>
              <a:t>  (Fischer et. al., 2018)</a:t>
            </a:r>
          </a:p>
          <a:p>
            <a:pPr lvl="1">
              <a:lnSpc>
                <a:spcPts val="5000"/>
              </a:lnSpc>
              <a:spcBef>
                <a:spcPts val="0"/>
              </a:spcBef>
            </a:pPr>
            <a:r>
              <a:rPr lang="en-US" sz="3600" b="1" dirty="0"/>
              <a:t> Unique Pattern of Appraisals</a:t>
            </a:r>
          </a:p>
          <a:p>
            <a:pPr lvl="1">
              <a:lnSpc>
                <a:spcPts val="5000"/>
              </a:lnSpc>
              <a:spcBef>
                <a:spcPts val="0"/>
              </a:spcBef>
            </a:pPr>
            <a:r>
              <a:rPr lang="en-US" sz="3600" b="1" dirty="0"/>
              <a:t> Unique Action Tendencies</a:t>
            </a:r>
          </a:p>
          <a:p>
            <a:pPr lvl="1">
              <a:lnSpc>
                <a:spcPts val="5000"/>
              </a:lnSpc>
              <a:spcBef>
                <a:spcPts val="0"/>
              </a:spcBef>
            </a:pPr>
            <a:r>
              <a:rPr lang="en-US" sz="3600" b="1" dirty="0"/>
              <a:t> Hate has the goal to eliminate the  </a:t>
            </a:r>
          </a:p>
          <a:p>
            <a:pPr marL="457200" lvl="1" indent="0">
              <a:lnSpc>
                <a:spcPts val="5000"/>
              </a:lnSpc>
              <a:spcBef>
                <a:spcPts val="0"/>
              </a:spcBef>
              <a:buNone/>
            </a:pPr>
            <a:r>
              <a:rPr lang="en-US" sz="3600" b="1" dirty="0"/>
              <a:t>   target</a:t>
            </a:r>
          </a:p>
        </p:txBody>
      </p:sp>
      <p:sp>
        <p:nvSpPr>
          <p:cNvPr id="4" name="Footer Placeholder 3">
            <a:extLst>
              <a:ext uri="{FF2B5EF4-FFF2-40B4-BE49-F238E27FC236}">
                <a16:creationId xmlns:a16="http://schemas.microsoft.com/office/drawing/2014/main" id="{0941B81A-3331-488F-8715-5C03308DF8C3}"/>
              </a:ext>
            </a:extLst>
          </p:cNvPr>
          <p:cNvSpPr>
            <a:spLocks noGrp="1"/>
          </p:cNvSpPr>
          <p:nvPr>
            <p:ph type="ftr" sz="quarter" idx="11"/>
          </p:nvPr>
        </p:nvSpPr>
        <p:spPr/>
        <p:txBody>
          <a:bodyPr/>
          <a:lstStyle/>
          <a:p>
            <a:r>
              <a:rPr lang="en-US"/>
              <a:t>Copyright ©2021 CCA  |  Confidential &amp; Proprietary</a:t>
            </a:r>
          </a:p>
        </p:txBody>
      </p:sp>
      <p:sp>
        <p:nvSpPr>
          <p:cNvPr id="5" name="Slide Number Placeholder 4">
            <a:extLst>
              <a:ext uri="{FF2B5EF4-FFF2-40B4-BE49-F238E27FC236}">
                <a16:creationId xmlns:a16="http://schemas.microsoft.com/office/drawing/2014/main" id="{F9B5F1BE-31A2-4C7E-A840-972A4E3CA94C}"/>
              </a:ext>
            </a:extLst>
          </p:cNvPr>
          <p:cNvSpPr>
            <a:spLocks noGrp="1"/>
          </p:cNvSpPr>
          <p:nvPr>
            <p:ph type="sldNum" sz="quarter" idx="12"/>
          </p:nvPr>
        </p:nvSpPr>
        <p:spPr/>
        <p:txBody>
          <a:bodyPr/>
          <a:lstStyle/>
          <a:p>
            <a:fld id="{3048E690-D076-4AEB-9F16-D088C45421C8}" type="slidenum">
              <a:rPr lang="en-US" smtClean="0"/>
              <a:pPr/>
              <a:t>17</a:t>
            </a:fld>
            <a:endParaRPr lang="en-US"/>
          </a:p>
        </p:txBody>
      </p:sp>
    </p:spTree>
    <p:extLst>
      <p:ext uri="{BB962C8B-B14F-4D97-AF65-F5344CB8AC3E}">
        <p14:creationId xmlns:p14="http://schemas.microsoft.com/office/powerpoint/2010/main" val="24146879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4D8956E-9A8C-42B8-9184-540B8567A553}"/>
              </a:ext>
            </a:extLst>
          </p:cNvPr>
          <p:cNvSpPr>
            <a:spLocks noGrp="1"/>
          </p:cNvSpPr>
          <p:nvPr>
            <p:ph type="ftr" sz="quarter" idx="11"/>
          </p:nvPr>
        </p:nvSpPr>
        <p:spPr>
          <a:xfrm>
            <a:off x="157163" y="6410325"/>
            <a:ext cx="5938837" cy="30797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tint val="75000"/>
                  </a:prstClr>
                </a:solidFill>
                <a:effectLst/>
                <a:uLnTx/>
                <a:uFillTx/>
                <a:latin typeface="Century Gothic" panose="020B0502020202020204" pitchFamily="34" charset="0"/>
                <a:ea typeface="+mn-ea"/>
                <a:cs typeface="+mn-cs"/>
              </a:rPr>
              <a:t>Copyright ©2021 CCA  |  Confidential &amp; Proprietary</a:t>
            </a:r>
          </a:p>
        </p:txBody>
      </p:sp>
      <p:sp>
        <p:nvSpPr>
          <p:cNvPr id="2" name="Slide Number Placeholder 1">
            <a:extLst>
              <a:ext uri="{FF2B5EF4-FFF2-40B4-BE49-F238E27FC236}">
                <a16:creationId xmlns:a16="http://schemas.microsoft.com/office/drawing/2014/main" id="{390CC377-D654-4479-96FB-8D7CE6B0AF2C}"/>
              </a:ext>
            </a:extLst>
          </p:cNvPr>
          <p:cNvSpPr>
            <a:spLocks noGrp="1"/>
          </p:cNvSpPr>
          <p:nvPr>
            <p:ph type="sldNum" sz="quarter" idx="12"/>
          </p:nvPr>
        </p:nvSpPr>
        <p:spPr>
          <a:xfrm>
            <a:off x="11534529" y="6408135"/>
            <a:ext cx="500327" cy="31066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D29DFF-3715-499B-B99C-5ACB23995D69}" type="slidenum">
              <a:rPr kumimoji="0" lang="en-US" sz="800" b="0" i="0" u="none" strike="noStrike" kern="1200" cap="none" spc="0" normalizeH="0" baseline="0" noProof="0" smtClean="0">
                <a:ln>
                  <a:noFill/>
                </a:ln>
                <a:solidFill>
                  <a:srgbClr val="25408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a:ln>
                <a:noFill/>
              </a:ln>
              <a:solidFill>
                <a:srgbClr val="25408F"/>
              </a:solidFill>
              <a:effectLst/>
              <a:uLnTx/>
              <a:uFillTx/>
              <a:latin typeface="Century Gothic" panose="020B0502020202020204" pitchFamily="34" charset="0"/>
              <a:ea typeface="+mn-ea"/>
              <a:cs typeface="+mn-cs"/>
            </a:endParaRPr>
          </a:p>
        </p:txBody>
      </p:sp>
      <p:sp>
        <p:nvSpPr>
          <p:cNvPr id="58" name="Title 1">
            <a:extLst>
              <a:ext uri="{FF2B5EF4-FFF2-40B4-BE49-F238E27FC236}">
                <a16:creationId xmlns:a16="http://schemas.microsoft.com/office/drawing/2014/main" id="{101CA92C-06D8-44A1-905A-F8BC3433680E}"/>
              </a:ext>
            </a:extLst>
          </p:cNvPr>
          <p:cNvSpPr>
            <a:spLocks noGrp="1"/>
          </p:cNvSpPr>
          <p:nvPr>
            <p:ph type="title"/>
          </p:nvPr>
        </p:nvSpPr>
        <p:spPr>
          <a:xfrm>
            <a:off x="287563" y="278551"/>
            <a:ext cx="9603275" cy="1049235"/>
          </a:xfrm>
        </p:spPr>
        <p:txBody>
          <a:bodyPr>
            <a:normAutofit fontScale="90000"/>
          </a:bodyPr>
          <a:lstStyle/>
          <a:p>
            <a:r>
              <a:rPr lang="en-US" dirty="0"/>
              <a:t>Bio-psycho-social-Spiritual</a:t>
            </a:r>
            <a:br>
              <a:rPr lang="en-US" dirty="0"/>
            </a:br>
            <a:r>
              <a:rPr lang="en-US" sz="6000" dirty="0"/>
              <a:t>APPROACH</a:t>
            </a:r>
            <a:endParaRPr lang="en-US" dirty="0"/>
          </a:p>
        </p:txBody>
      </p:sp>
      <p:grpSp>
        <p:nvGrpSpPr>
          <p:cNvPr id="15" name="Group 14">
            <a:extLst>
              <a:ext uri="{FF2B5EF4-FFF2-40B4-BE49-F238E27FC236}">
                <a16:creationId xmlns:a16="http://schemas.microsoft.com/office/drawing/2014/main" id="{AEECE520-9B3A-4760-86A5-4CCECAB071E6}"/>
              </a:ext>
            </a:extLst>
          </p:cNvPr>
          <p:cNvGrpSpPr/>
          <p:nvPr/>
        </p:nvGrpSpPr>
        <p:grpSpPr>
          <a:xfrm>
            <a:off x="834095" y="1765674"/>
            <a:ext cx="3990223" cy="2169381"/>
            <a:chOff x="834095" y="1765674"/>
            <a:chExt cx="3990223" cy="2169381"/>
          </a:xfrm>
        </p:grpSpPr>
        <p:sp>
          <p:nvSpPr>
            <p:cNvPr id="90" name="Rectangle 89">
              <a:extLst>
                <a:ext uri="{FF2B5EF4-FFF2-40B4-BE49-F238E27FC236}">
                  <a16:creationId xmlns:a16="http://schemas.microsoft.com/office/drawing/2014/main" id="{FB25B7A5-E9C5-4FA0-9F22-EAE5BCA285F8}"/>
                </a:ext>
              </a:extLst>
            </p:cNvPr>
            <p:cNvSpPr/>
            <p:nvPr/>
          </p:nvSpPr>
          <p:spPr>
            <a:xfrm>
              <a:off x="834095" y="2983549"/>
              <a:ext cx="1374916" cy="738664"/>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Watchfulness and Acceptance Process</a:t>
              </a:r>
            </a:p>
          </p:txBody>
        </p:sp>
        <p:grpSp>
          <p:nvGrpSpPr>
            <p:cNvPr id="27" name="Group 26">
              <a:extLst>
                <a:ext uri="{FF2B5EF4-FFF2-40B4-BE49-F238E27FC236}">
                  <a16:creationId xmlns:a16="http://schemas.microsoft.com/office/drawing/2014/main" id="{BA24EE3D-EBE2-46D4-98AF-A2919A7A96F0}"/>
                </a:ext>
              </a:extLst>
            </p:cNvPr>
            <p:cNvGrpSpPr/>
            <p:nvPr/>
          </p:nvGrpSpPr>
          <p:grpSpPr>
            <a:xfrm>
              <a:off x="1583898" y="1765674"/>
              <a:ext cx="3240420" cy="2169381"/>
              <a:chOff x="7486663" y="5750354"/>
              <a:chExt cx="986589" cy="855382"/>
            </a:xfrm>
          </p:grpSpPr>
          <p:sp>
            <p:nvSpPr>
              <p:cNvPr id="28" name="Rectangle: Rounded Corners 27">
                <a:extLst>
                  <a:ext uri="{FF2B5EF4-FFF2-40B4-BE49-F238E27FC236}">
                    <a16:creationId xmlns:a16="http://schemas.microsoft.com/office/drawing/2014/main" id="{01D8AC18-95BC-486A-8326-D007E5B2A2FF}"/>
                  </a:ext>
                </a:extLst>
              </p:cNvPr>
              <p:cNvSpPr/>
              <p:nvPr/>
            </p:nvSpPr>
            <p:spPr>
              <a:xfrm>
                <a:off x="7486663" y="5750354"/>
                <a:ext cx="986589" cy="855382"/>
              </a:xfrm>
              <a:prstGeom prst="roundRect">
                <a:avLst>
                  <a:gd name="adj" fmla="val 4008"/>
                </a:avLst>
              </a:prstGeom>
              <a:solidFill>
                <a:srgbClr val="FCB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9" name="Rectangle: Rounded Corners 94">
                <a:extLst>
                  <a:ext uri="{FF2B5EF4-FFF2-40B4-BE49-F238E27FC236}">
                    <a16:creationId xmlns:a16="http://schemas.microsoft.com/office/drawing/2014/main" id="{A0D3953E-9006-47A1-A007-75DBC46B9413}"/>
                  </a:ext>
                </a:extLst>
              </p:cNvPr>
              <p:cNvSpPr/>
              <p:nvPr/>
            </p:nvSpPr>
            <p:spPr>
              <a:xfrm>
                <a:off x="7486663" y="6034377"/>
                <a:ext cx="986589" cy="571359"/>
              </a:xfrm>
              <a:custGeom>
                <a:avLst/>
                <a:gdLst>
                  <a:gd name="connsiteX0" fmla="*/ 0 w 986589"/>
                  <a:gd name="connsiteY0" fmla="*/ 34284 h 855382"/>
                  <a:gd name="connsiteX1" fmla="*/ 34284 w 986589"/>
                  <a:gd name="connsiteY1" fmla="*/ 0 h 855382"/>
                  <a:gd name="connsiteX2" fmla="*/ 952305 w 986589"/>
                  <a:gd name="connsiteY2" fmla="*/ 0 h 855382"/>
                  <a:gd name="connsiteX3" fmla="*/ 986589 w 986589"/>
                  <a:gd name="connsiteY3" fmla="*/ 34284 h 855382"/>
                  <a:gd name="connsiteX4" fmla="*/ 986589 w 986589"/>
                  <a:gd name="connsiteY4" fmla="*/ 821098 h 855382"/>
                  <a:gd name="connsiteX5" fmla="*/ 952305 w 986589"/>
                  <a:gd name="connsiteY5" fmla="*/ 855382 h 855382"/>
                  <a:gd name="connsiteX6" fmla="*/ 34284 w 986589"/>
                  <a:gd name="connsiteY6" fmla="*/ 855382 h 855382"/>
                  <a:gd name="connsiteX7" fmla="*/ 0 w 986589"/>
                  <a:gd name="connsiteY7" fmla="*/ 821098 h 855382"/>
                  <a:gd name="connsiteX8" fmla="*/ 0 w 986589"/>
                  <a:gd name="connsiteY8" fmla="*/ 34284 h 855382"/>
                  <a:gd name="connsiteX0" fmla="*/ 0 w 986589"/>
                  <a:gd name="connsiteY0" fmla="*/ 34284 h 855382"/>
                  <a:gd name="connsiteX1" fmla="*/ 34284 w 986589"/>
                  <a:gd name="connsiteY1" fmla="*/ 0 h 855382"/>
                  <a:gd name="connsiteX2" fmla="*/ 952305 w 986589"/>
                  <a:gd name="connsiteY2" fmla="*/ 0 h 855382"/>
                  <a:gd name="connsiteX3" fmla="*/ 986589 w 986589"/>
                  <a:gd name="connsiteY3" fmla="*/ 34284 h 855382"/>
                  <a:gd name="connsiteX4" fmla="*/ 986589 w 986589"/>
                  <a:gd name="connsiteY4" fmla="*/ 821098 h 855382"/>
                  <a:gd name="connsiteX5" fmla="*/ 952305 w 986589"/>
                  <a:gd name="connsiteY5" fmla="*/ 855382 h 855382"/>
                  <a:gd name="connsiteX6" fmla="*/ 34284 w 986589"/>
                  <a:gd name="connsiteY6" fmla="*/ 855382 h 855382"/>
                  <a:gd name="connsiteX7" fmla="*/ 0 w 986589"/>
                  <a:gd name="connsiteY7" fmla="*/ 821098 h 855382"/>
                  <a:gd name="connsiteX8" fmla="*/ 471 w 986589"/>
                  <a:gd name="connsiteY8" fmla="*/ 457941 h 855382"/>
                  <a:gd name="connsiteX9" fmla="*/ 0 w 986589"/>
                  <a:gd name="connsiteY9" fmla="*/ 34284 h 855382"/>
                  <a:gd name="connsiteX0" fmla="*/ 0 w 987061"/>
                  <a:gd name="connsiteY0" fmla="*/ 34284 h 855382"/>
                  <a:gd name="connsiteX1" fmla="*/ 34284 w 987061"/>
                  <a:gd name="connsiteY1" fmla="*/ 0 h 855382"/>
                  <a:gd name="connsiteX2" fmla="*/ 952305 w 987061"/>
                  <a:gd name="connsiteY2" fmla="*/ 0 h 855382"/>
                  <a:gd name="connsiteX3" fmla="*/ 986589 w 987061"/>
                  <a:gd name="connsiteY3" fmla="*/ 34284 h 855382"/>
                  <a:gd name="connsiteX4" fmla="*/ 987061 w 987061"/>
                  <a:gd name="connsiteY4" fmla="*/ 445909 h 855382"/>
                  <a:gd name="connsiteX5" fmla="*/ 986589 w 987061"/>
                  <a:gd name="connsiteY5" fmla="*/ 821098 h 855382"/>
                  <a:gd name="connsiteX6" fmla="*/ 952305 w 987061"/>
                  <a:gd name="connsiteY6" fmla="*/ 855382 h 855382"/>
                  <a:gd name="connsiteX7" fmla="*/ 34284 w 987061"/>
                  <a:gd name="connsiteY7" fmla="*/ 855382 h 855382"/>
                  <a:gd name="connsiteX8" fmla="*/ 0 w 987061"/>
                  <a:gd name="connsiteY8" fmla="*/ 821098 h 855382"/>
                  <a:gd name="connsiteX9" fmla="*/ 471 w 987061"/>
                  <a:gd name="connsiteY9" fmla="*/ 457941 h 855382"/>
                  <a:gd name="connsiteX10" fmla="*/ 0 w 987061"/>
                  <a:gd name="connsiteY10" fmla="*/ 34284 h 855382"/>
                  <a:gd name="connsiteX0" fmla="*/ 471 w 987061"/>
                  <a:gd name="connsiteY0" fmla="*/ 457941 h 855382"/>
                  <a:gd name="connsiteX1" fmla="*/ 34284 w 987061"/>
                  <a:gd name="connsiteY1" fmla="*/ 0 h 855382"/>
                  <a:gd name="connsiteX2" fmla="*/ 952305 w 987061"/>
                  <a:gd name="connsiteY2" fmla="*/ 0 h 855382"/>
                  <a:gd name="connsiteX3" fmla="*/ 986589 w 987061"/>
                  <a:gd name="connsiteY3" fmla="*/ 34284 h 855382"/>
                  <a:gd name="connsiteX4" fmla="*/ 987061 w 987061"/>
                  <a:gd name="connsiteY4" fmla="*/ 445909 h 855382"/>
                  <a:gd name="connsiteX5" fmla="*/ 986589 w 987061"/>
                  <a:gd name="connsiteY5" fmla="*/ 821098 h 855382"/>
                  <a:gd name="connsiteX6" fmla="*/ 952305 w 987061"/>
                  <a:gd name="connsiteY6" fmla="*/ 855382 h 855382"/>
                  <a:gd name="connsiteX7" fmla="*/ 34284 w 987061"/>
                  <a:gd name="connsiteY7" fmla="*/ 855382 h 855382"/>
                  <a:gd name="connsiteX8" fmla="*/ 0 w 987061"/>
                  <a:gd name="connsiteY8" fmla="*/ 821098 h 855382"/>
                  <a:gd name="connsiteX9" fmla="*/ 471 w 987061"/>
                  <a:gd name="connsiteY9" fmla="*/ 457941 h 855382"/>
                  <a:gd name="connsiteX0" fmla="*/ 471 w 987061"/>
                  <a:gd name="connsiteY0" fmla="*/ 457941 h 855382"/>
                  <a:gd name="connsiteX1" fmla="*/ 952305 w 987061"/>
                  <a:gd name="connsiteY1" fmla="*/ 0 h 855382"/>
                  <a:gd name="connsiteX2" fmla="*/ 986589 w 987061"/>
                  <a:gd name="connsiteY2" fmla="*/ 34284 h 855382"/>
                  <a:gd name="connsiteX3" fmla="*/ 987061 w 987061"/>
                  <a:gd name="connsiteY3" fmla="*/ 445909 h 855382"/>
                  <a:gd name="connsiteX4" fmla="*/ 986589 w 987061"/>
                  <a:gd name="connsiteY4" fmla="*/ 821098 h 855382"/>
                  <a:gd name="connsiteX5" fmla="*/ 952305 w 987061"/>
                  <a:gd name="connsiteY5" fmla="*/ 855382 h 855382"/>
                  <a:gd name="connsiteX6" fmla="*/ 34284 w 987061"/>
                  <a:gd name="connsiteY6" fmla="*/ 855382 h 855382"/>
                  <a:gd name="connsiteX7" fmla="*/ 0 w 987061"/>
                  <a:gd name="connsiteY7" fmla="*/ 821098 h 855382"/>
                  <a:gd name="connsiteX8" fmla="*/ 471 w 987061"/>
                  <a:gd name="connsiteY8" fmla="*/ 457941 h 855382"/>
                  <a:gd name="connsiteX0" fmla="*/ 471 w 987061"/>
                  <a:gd name="connsiteY0" fmla="*/ 423657 h 821098"/>
                  <a:gd name="connsiteX1" fmla="*/ 986589 w 987061"/>
                  <a:gd name="connsiteY1" fmla="*/ 0 h 821098"/>
                  <a:gd name="connsiteX2" fmla="*/ 987061 w 987061"/>
                  <a:gd name="connsiteY2" fmla="*/ 411625 h 821098"/>
                  <a:gd name="connsiteX3" fmla="*/ 986589 w 987061"/>
                  <a:gd name="connsiteY3" fmla="*/ 786814 h 821098"/>
                  <a:gd name="connsiteX4" fmla="*/ 952305 w 987061"/>
                  <a:gd name="connsiteY4" fmla="*/ 821098 h 821098"/>
                  <a:gd name="connsiteX5" fmla="*/ 34284 w 987061"/>
                  <a:gd name="connsiteY5" fmla="*/ 821098 h 821098"/>
                  <a:gd name="connsiteX6" fmla="*/ 0 w 987061"/>
                  <a:gd name="connsiteY6" fmla="*/ 786814 h 821098"/>
                  <a:gd name="connsiteX7" fmla="*/ 471 w 987061"/>
                  <a:gd name="connsiteY7" fmla="*/ 423657 h 821098"/>
                  <a:gd name="connsiteX0" fmla="*/ 471 w 987061"/>
                  <a:gd name="connsiteY0" fmla="*/ 12032 h 409473"/>
                  <a:gd name="connsiteX1" fmla="*/ 987061 w 987061"/>
                  <a:gd name="connsiteY1" fmla="*/ 0 h 409473"/>
                  <a:gd name="connsiteX2" fmla="*/ 986589 w 987061"/>
                  <a:gd name="connsiteY2" fmla="*/ 375189 h 409473"/>
                  <a:gd name="connsiteX3" fmla="*/ 952305 w 987061"/>
                  <a:gd name="connsiteY3" fmla="*/ 409473 h 409473"/>
                  <a:gd name="connsiteX4" fmla="*/ 34284 w 987061"/>
                  <a:gd name="connsiteY4" fmla="*/ 409473 h 409473"/>
                  <a:gd name="connsiteX5" fmla="*/ 0 w 987061"/>
                  <a:gd name="connsiteY5" fmla="*/ 375189 h 409473"/>
                  <a:gd name="connsiteX6" fmla="*/ 471 w 987061"/>
                  <a:gd name="connsiteY6" fmla="*/ 12032 h 409473"/>
                  <a:gd name="connsiteX0" fmla="*/ 471 w 987061"/>
                  <a:gd name="connsiteY0" fmla="*/ 214366 h 611807"/>
                  <a:gd name="connsiteX1" fmla="*/ 987061 w 987061"/>
                  <a:gd name="connsiteY1" fmla="*/ 202334 h 611807"/>
                  <a:gd name="connsiteX2" fmla="*/ 986589 w 987061"/>
                  <a:gd name="connsiteY2" fmla="*/ 577523 h 611807"/>
                  <a:gd name="connsiteX3" fmla="*/ 952305 w 987061"/>
                  <a:gd name="connsiteY3" fmla="*/ 611807 h 611807"/>
                  <a:gd name="connsiteX4" fmla="*/ 34284 w 987061"/>
                  <a:gd name="connsiteY4" fmla="*/ 611807 h 611807"/>
                  <a:gd name="connsiteX5" fmla="*/ 0 w 987061"/>
                  <a:gd name="connsiteY5" fmla="*/ 577523 h 611807"/>
                  <a:gd name="connsiteX6" fmla="*/ 471 w 987061"/>
                  <a:gd name="connsiteY6" fmla="*/ 214366 h 611807"/>
                  <a:gd name="connsiteX0" fmla="*/ 471 w 987061"/>
                  <a:gd name="connsiteY0" fmla="*/ 160361 h 557802"/>
                  <a:gd name="connsiteX1" fmla="*/ 987061 w 987061"/>
                  <a:gd name="connsiteY1" fmla="*/ 148329 h 557802"/>
                  <a:gd name="connsiteX2" fmla="*/ 986589 w 987061"/>
                  <a:gd name="connsiteY2" fmla="*/ 523518 h 557802"/>
                  <a:gd name="connsiteX3" fmla="*/ 952305 w 987061"/>
                  <a:gd name="connsiteY3" fmla="*/ 557802 h 557802"/>
                  <a:gd name="connsiteX4" fmla="*/ 34284 w 987061"/>
                  <a:gd name="connsiteY4" fmla="*/ 557802 h 557802"/>
                  <a:gd name="connsiteX5" fmla="*/ 0 w 987061"/>
                  <a:gd name="connsiteY5" fmla="*/ 523518 h 557802"/>
                  <a:gd name="connsiteX6" fmla="*/ 471 w 987061"/>
                  <a:gd name="connsiteY6" fmla="*/ 160361 h 557802"/>
                  <a:gd name="connsiteX0" fmla="*/ 471 w 987061"/>
                  <a:gd name="connsiteY0" fmla="*/ 173918 h 571359"/>
                  <a:gd name="connsiteX1" fmla="*/ 987061 w 987061"/>
                  <a:gd name="connsiteY1" fmla="*/ 161886 h 571359"/>
                  <a:gd name="connsiteX2" fmla="*/ 986589 w 987061"/>
                  <a:gd name="connsiteY2" fmla="*/ 537075 h 571359"/>
                  <a:gd name="connsiteX3" fmla="*/ 952305 w 987061"/>
                  <a:gd name="connsiteY3" fmla="*/ 571359 h 571359"/>
                  <a:gd name="connsiteX4" fmla="*/ 34284 w 987061"/>
                  <a:gd name="connsiteY4" fmla="*/ 571359 h 571359"/>
                  <a:gd name="connsiteX5" fmla="*/ 0 w 987061"/>
                  <a:gd name="connsiteY5" fmla="*/ 537075 h 571359"/>
                  <a:gd name="connsiteX6" fmla="*/ 471 w 987061"/>
                  <a:gd name="connsiteY6" fmla="*/ 173918 h 5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061" h="571359">
                    <a:moveTo>
                      <a:pt x="471" y="173918"/>
                    </a:moveTo>
                    <a:cubicBezTo>
                      <a:pt x="309281" y="-335419"/>
                      <a:pt x="722366" y="466686"/>
                      <a:pt x="987061" y="161886"/>
                    </a:cubicBezTo>
                    <a:cubicBezTo>
                      <a:pt x="986904" y="286949"/>
                      <a:pt x="986746" y="412012"/>
                      <a:pt x="986589" y="537075"/>
                    </a:cubicBezTo>
                    <a:cubicBezTo>
                      <a:pt x="986589" y="556010"/>
                      <a:pt x="971240" y="571359"/>
                      <a:pt x="952305" y="571359"/>
                    </a:cubicBezTo>
                    <a:lnTo>
                      <a:pt x="34284" y="571359"/>
                    </a:lnTo>
                    <a:cubicBezTo>
                      <a:pt x="15349" y="571359"/>
                      <a:pt x="0" y="556010"/>
                      <a:pt x="0" y="537075"/>
                    </a:cubicBezTo>
                    <a:lnTo>
                      <a:pt x="471" y="173918"/>
                    </a:lnTo>
                    <a:close/>
                  </a:path>
                </a:pathLst>
              </a:cu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sp>
          <p:nvSpPr>
            <p:cNvPr id="45" name="Rectangle 44">
              <a:extLst>
                <a:ext uri="{FF2B5EF4-FFF2-40B4-BE49-F238E27FC236}">
                  <a16:creationId xmlns:a16="http://schemas.microsoft.com/office/drawing/2014/main" id="{436D5C23-6C5F-452F-AB87-36F3224212AD}"/>
                </a:ext>
              </a:extLst>
            </p:cNvPr>
            <p:cNvSpPr/>
            <p:nvPr/>
          </p:nvSpPr>
          <p:spPr>
            <a:xfrm>
              <a:off x="1583898" y="1921813"/>
              <a:ext cx="324042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5408F"/>
                  </a:solidFill>
                  <a:effectLst/>
                  <a:uLnTx/>
                  <a:uFillTx/>
                  <a:latin typeface="Century Gothic" panose="020B0502020202020204" pitchFamily="34" charset="0"/>
                  <a:ea typeface="+mn-ea"/>
                  <a:cs typeface="+mn-cs"/>
                </a:rPr>
                <a:t>Biological</a:t>
              </a:r>
            </a:p>
          </p:txBody>
        </p:sp>
        <p:sp>
          <p:nvSpPr>
            <p:cNvPr id="7" name="Oval 6">
              <a:extLst>
                <a:ext uri="{FF2B5EF4-FFF2-40B4-BE49-F238E27FC236}">
                  <a16:creationId xmlns:a16="http://schemas.microsoft.com/office/drawing/2014/main" id="{4F4B8A00-D4E1-4255-8CE0-D163A5E39FB1}"/>
                </a:ext>
              </a:extLst>
            </p:cNvPr>
            <p:cNvSpPr/>
            <p:nvPr/>
          </p:nvSpPr>
          <p:spPr>
            <a:xfrm>
              <a:off x="1034283" y="2259573"/>
              <a:ext cx="1099230" cy="1099230"/>
            </a:xfrm>
            <a:prstGeom prst="ellipse">
              <a:avLst/>
            </a:prstGeom>
            <a:solidFill>
              <a:srgbClr val="A1AFD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25408F"/>
                  </a:solidFill>
                  <a:effectLst/>
                  <a:uLnTx/>
                  <a:uFillTx/>
                  <a:latin typeface="Century Gothic" panose="020B0502020202020204" pitchFamily="34" charset="0"/>
                  <a:ea typeface="+mn-ea"/>
                  <a:cs typeface="+mn-cs"/>
                </a:rPr>
                <a:t>1</a:t>
              </a:r>
            </a:p>
          </p:txBody>
        </p:sp>
      </p:grpSp>
      <p:grpSp>
        <p:nvGrpSpPr>
          <p:cNvPr id="12" name="Group 11">
            <a:extLst>
              <a:ext uri="{FF2B5EF4-FFF2-40B4-BE49-F238E27FC236}">
                <a16:creationId xmlns:a16="http://schemas.microsoft.com/office/drawing/2014/main" id="{F189E6B1-4550-4724-8BC1-F848A264BAE4}"/>
              </a:ext>
            </a:extLst>
          </p:cNvPr>
          <p:cNvGrpSpPr/>
          <p:nvPr/>
        </p:nvGrpSpPr>
        <p:grpSpPr>
          <a:xfrm>
            <a:off x="5039465" y="1765674"/>
            <a:ext cx="3797137" cy="2169381"/>
            <a:chOff x="5039465" y="1765674"/>
            <a:chExt cx="3797137" cy="2169381"/>
          </a:xfrm>
        </p:grpSpPr>
        <p:grpSp>
          <p:nvGrpSpPr>
            <p:cNvPr id="30" name="Group 29">
              <a:extLst>
                <a:ext uri="{FF2B5EF4-FFF2-40B4-BE49-F238E27FC236}">
                  <a16:creationId xmlns:a16="http://schemas.microsoft.com/office/drawing/2014/main" id="{F4C29DC8-52DA-4C3A-AE3F-0E3CF83C98A2}"/>
                </a:ext>
              </a:extLst>
            </p:cNvPr>
            <p:cNvGrpSpPr/>
            <p:nvPr/>
          </p:nvGrpSpPr>
          <p:grpSpPr>
            <a:xfrm>
              <a:off x="5046570" y="1765674"/>
              <a:ext cx="3240420" cy="2169381"/>
              <a:chOff x="7486663" y="5750354"/>
              <a:chExt cx="986589" cy="855382"/>
            </a:xfrm>
          </p:grpSpPr>
          <p:sp>
            <p:nvSpPr>
              <p:cNvPr id="31" name="Rectangle: Rounded Corners 30">
                <a:extLst>
                  <a:ext uri="{FF2B5EF4-FFF2-40B4-BE49-F238E27FC236}">
                    <a16:creationId xmlns:a16="http://schemas.microsoft.com/office/drawing/2014/main" id="{48779488-8824-4C18-80C4-254840619003}"/>
                  </a:ext>
                </a:extLst>
              </p:cNvPr>
              <p:cNvSpPr/>
              <p:nvPr/>
            </p:nvSpPr>
            <p:spPr>
              <a:xfrm>
                <a:off x="7486663" y="5750354"/>
                <a:ext cx="986589" cy="855382"/>
              </a:xfrm>
              <a:prstGeom prst="roundRect">
                <a:avLst>
                  <a:gd name="adj" fmla="val 4008"/>
                </a:avLst>
              </a:prstGeom>
              <a:solidFill>
                <a:srgbClr val="FCB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2" name="Rectangle: Rounded Corners 94">
                <a:extLst>
                  <a:ext uri="{FF2B5EF4-FFF2-40B4-BE49-F238E27FC236}">
                    <a16:creationId xmlns:a16="http://schemas.microsoft.com/office/drawing/2014/main" id="{7FCFDCBB-0932-4BB0-AE37-AF2CE91F32E5}"/>
                  </a:ext>
                </a:extLst>
              </p:cNvPr>
              <p:cNvSpPr/>
              <p:nvPr/>
            </p:nvSpPr>
            <p:spPr>
              <a:xfrm>
                <a:off x="7486663" y="6034377"/>
                <a:ext cx="986588" cy="571359"/>
              </a:xfrm>
              <a:custGeom>
                <a:avLst/>
                <a:gdLst>
                  <a:gd name="connsiteX0" fmla="*/ 0 w 986589"/>
                  <a:gd name="connsiteY0" fmla="*/ 34284 h 855382"/>
                  <a:gd name="connsiteX1" fmla="*/ 34284 w 986589"/>
                  <a:gd name="connsiteY1" fmla="*/ 0 h 855382"/>
                  <a:gd name="connsiteX2" fmla="*/ 952305 w 986589"/>
                  <a:gd name="connsiteY2" fmla="*/ 0 h 855382"/>
                  <a:gd name="connsiteX3" fmla="*/ 986589 w 986589"/>
                  <a:gd name="connsiteY3" fmla="*/ 34284 h 855382"/>
                  <a:gd name="connsiteX4" fmla="*/ 986589 w 986589"/>
                  <a:gd name="connsiteY4" fmla="*/ 821098 h 855382"/>
                  <a:gd name="connsiteX5" fmla="*/ 952305 w 986589"/>
                  <a:gd name="connsiteY5" fmla="*/ 855382 h 855382"/>
                  <a:gd name="connsiteX6" fmla="*/ 34284 w 986589"/>
                  <a:gd name="connsiteY6" fmla="*/ 855382 h 855382"/>
                  <a:gd name="connsiteX7" fmla="*/ 0 w 986589"/>
                  <a:gd name="connsiteY7" fmla="*/ 821098 h 855382"/>
                  <a:gd name="connsiteX8" fmla="*/ 0 w 986589"/>
                  <a:gd name="connsiteY8" fmla="*/ 34284 h 855382"/>
                  <a:gd name="connsiteX0" fmla="*/ 0 w 986589"/>
                  <a:gd name="connsiteY0" fmla="*/ 34284 h 855382"/>
                  <a:gd name="connsiteX1" fmla="*/ 34284 w 986589"/>
                  <a:gd name="connsiteY1" fmla="*/ 0 h 855382"/>
                  <a:gd name="connsiteX2" fmla="*/ 952305 w 986589"/>
                  <a:gd name="connsiteY2" fmla="*/ 0 h 855382"/>
                  <a:gd name="connsiteX3" fmla="*/ 986589 w 986589"/>
                  <a:gd name="connsiteY3" fmla="*/ 34284 h 855382"/>
                  <a:gd name="connsiteX4" fmla="*/ 986589 w 986589"/>
                  <a:gd name="connsiteY4" fmla="*/ 821098 h 855382"/>
                  <a:gd name="connsiteX5" fmla="*/ 952305 w 986589"/>
                  <a:gd name="connsiteY5" fmla="*/ 855382 h 855382"/>
                  <a:gd name="connsiteX6" fmla="*/ 34284 w 986589"/>
                  <a:gd name="connsiteY6" fmla="*/ 855382 h 855382"/>
                  <a:gd name="connsiteX7" fmla="*/ 0 w 986589"/>
                  <a:gd name="connsiteY7" fmla="*/ 821098 h 855382"/>
                  <a:gd name="connsiteX8" fmla="*/ 471 w 986589"/>
                  <a:gd name="connsiteY8" fmla="*/ 457941 h 855382"/>
                  <a:gd name="connsiteX9" fmla="*/ 0 w 986589"/>
                  <a:gd name="connsiteY9" fmla="*/ 34284 h 855382"/>
                  <a:gd name="connsiteX0" fmla="*/ 0 w 987061"/>
                  <a:gd name="connsiteY0" fmla="*/ 34284 h 855382"/>
                  <a:gd name="connsiteX1" fmla="*/ 34284 w 987061"/>
                  <a:gd name="connsiteY1" fmla="*/ 0 h 855382"/>
                  <a:gd name="connsiteX2" fmla="*/ 952305 w 987061"/>
                  <a:gd name="connsiteY2" fmla="*/ 0 h 855382"/>
                  <a:gd name="connsiteX3" fmla="*/ 986589 w 987061"/>
                  <a:gd name="connsiteY3" fmla="*/ 34284 h 855382"/>
                  <a:gd name="connsiteX4" fmla="*/ 987061 w 987061"/>
                  <a:gd name="connsiteY4" fmla="*/ 445909 h 855382"/>
                  <a:gd name="connsiteX5" fmla="*/ 986589 w 987061"/>
                  <a:gd name="connsiteY5" fmla="*/ 821098 h 855382"/>
                  <a:gd name="connsiteX6" fmla="*/ 952305 w 987061"/>
                  <a:gd name="connsiteY6" fmla="*/ 855382 h 855382"/>
                  <a:gd name="connsiteX7" fmla="*/ 34284 w 987061"/>
                  <a:gd name="connsiteY7" fmla="*/ 855382 h 855382"/>
                  <a:gd name="connsiteX8" fmla="*/ 0 w 987061"/>
                  <a:gd name="connsiteY8" fmla="*/ 821098 h 855382"/>
                  <a:gd name="connsiteX9" fmla="*/ 471 w 987061"/>
                  <a:gd name="connsiteY9" fmla="*/ 457941 h 855382"/>
                  <a:gd name="connsiteX10" fmla="*/ 0 w 987061"/>
                  <a:gd name="connsiteY10" fmla="*/ 34284 h 855382"/>
                  <a:gd name="connsiteX0" fmla="*/ 471 w 987061"/>
                  <a:gd name="connsiteY0" fmla="*/ 457941 h 855382"/>
                  <a:gd name="connsiteX1" fmla="*/ 34284 w 987061"/>
                  <a:gd name="connsiteY1" fmla="*/ 0 h 855382"/>
                  <a:gd name="connsiteX2" fmla="*/ 952305 w 987061"/>
                  <a:gd name="connsiteY2" fmla="*/ 0 h 855382"/>
                  <a:gd name="connsiteX3" fmla="*/ 986589 w 987061"/>
                  <a:gd name="connsiteY3" fmla="*/ 34284 h 855382"/>
                  <a:gd name="connsiteX4" fmla="*/ 987061 w 987061"/>
                  <a:gd name="connsiteY4" fmla="*/ 445909 h 855382"/>
                  <a:gd name="connsiteX5" fmla="*/ 986589 w 987061"/>
                  <a:gd name="connsiteY5" fmla="*/ 821098 h 855382"/>
                  <a:gd name="connsiteX6" fmla="*/ 952305 w 987061"/>
                  <a:gd name="connsiteY6" fmla="*/ 855382 h 855382"/>
                  <a:gd name="connsiteX7" fmla="*/ 34284 w 987061"/>
                  <a:gd name="connsiteY7" fmla="*/ 855382 h 855382"/>
                  <a:gd name="connsiteX8" fmla="*/ 0 w 987061"/>
                  <a:gd name="connsiteY8" fmla="*/ 821098 h 855382"/>
                  <a:gd name="connsiteX9" fmla="*/ 471 w 987061"/>
                  <a:gd name="connsiteY9" fmla="*/ 457941 h 855382"/>
                  <a:gd name="connsiteX0" fmla="*/ 471 w 987061"/>
                  <a:gd name="connsiteY0" fmla="*/ 457941 h 855382"/>
                  <a:gd name="connsiteX1" fmla="*/ 952305 w 987061"/>
                  <a:gd name="connsiteY1" fmla="*/ 0 h 855382"/>
                  <a:gd name="connsiteX2" fmla="*/ 986589 w 987061"/>
                  <a:gd name="connsiteY2" fmla="*/ 34284 h 855382"/>
                  <a:gd name="connsiteX3" fmla="*/ 987061 w 987061"/>
                  <a:gd name="connsiteY3" fmla="*/ 445909 h 855382"/>
                  <a:gd name="connsiteX4" fmla="*/ 986589 w 987061"/>
                  <a:gd name="connsiteY4" fmla="*/ 821098 h 855382"/>
                  <a:gd name="connsiteX5" fmla="*/ 952305 w 987061"/>
                  <a:gd name="connsiteY5" fmla="*/ 855382 h 855382"/>
                  <a:gd name="connsiteX6" fmla="*/ 34284 w 987061"/>
                  <a:gd name="connsiteY6" fmla="*/ 855382 h 855382"/>
                  <a:gd name="connsiteX7" fmla="*/ 0 w 987061"/>
                  <a:gd name="connsiteY7" fmla="*/ 821098 h 855382"/>
                  <a:gd name="connsiteX8" fmla="*/ 471 w 987061"/>
                  <a:gd name="connsiteY8" fmla="*/ 457941 h 855382"/>
                  <a:gd name="connsiteX0" fmla="*/ 471 w 987061"/>
                  <a:gd name="connsiteY0" fmla="*/ 423657 h 821098"/>
                  <a:gd name="connsiteX1" fmla="*/ 986589 w 987061"/>
                  <a:gd name="connsiteY1" fmla="*/ 0 h 821098"/>
                  <a:gd name="connsiteX2" fmla="*/ 987061 w 987061"/>
                  <a:gd name="connsiteY2" fmla="*/ 411625 h 821098"/>
                  <a:gd name="connsiteX3" fmla="*/ 986589 w 987061"/>
                  <a:gd name="connsiteY3" fmla="*/ 786814 h 821098"/>
                  <a:gd name="connsiteX4" fmla="*/ 952305 w 987061"/>
                  <a:gd name="connsiteY4" fmla="*/ 821098 h 821098"/>
                  <a:gd name="connsiteX5" fmla="*/ 34284 w 987061"/>
                  <a:gd name="connsiteY5" fmla="*/ 821098 h 821098"/>
                  <a:gd name="connsiteX6" fmla="*/ 0 w 987061"/>
                  <a:gd name="connsiteY6" fmla="*/ 786814 h 821098"/>
                  <a:gd name="connsiteX7" fmla="*/ 471 w 987061"/>
                  <a:gd name="connsiteY7" fmla="*/ 423657 h 821098"/>
                  <a:gd name="connsiteX0" fmla="*/ 471 w 987061"/>
                  <a:gd name="connsiteY0" fmla="*/ 12032 h 409473"/>
                  <a:gd name="connsiteX1" fmla="*/ 987061 w 987061"/>
                  <a:gd name="connsiteY1" fmla="*/ 0 h 409473"/>
                  <a:gd name="connsiteX2" fmla="*/ 986589 w 987061"/>
                  <a:gd name="connsiteY2" fmla="*/ 375189 h 409473"/>
                  <a:gd name="connsiteX3" fmla="*/ 952305 w 987061"/>
                  <a:gd name="connsiteY3" fmla="*/ 409473 h 409473"/>
                  <a:gd name="connsiteX4" fmla="*/ 34284 w 987061"/>
                  <a:gd name="connsiteY4" fmla="*/ 409473 h 409473"/>
                  <a:gd name="connsiteX5" fmla="*/ 0 w 987061"/>
                  <a:gd name="connsiteY5" fmla="*/ 375189 h 409473"/>
                  <a:gd name="connsiteX6" fmla="*/ 471 w 987061"/>
                  <a:gd name="connsiteY6" fmla="*/ 12032 h 409473"/>
                  <a:gd name="connsiteX0" fmla="*/ 471 w 987061"/>
                  <a:gd name="connsiteY0" fmla="*/ 214366 h 611807"/>
                  <a:gd name="connsiteX1" fmla="*/ 987061 w 987061"/>
                  <a:gd name="connsiteY1" fmla="*/ 202334 h 611807"/>
                  <a:gd name="connsiteX2" fmla="*/ 986589 w 987061"/>
                  <a:gd name="connsiteY2" fmla="*/ 577523 h 611807"/>
                  <a:gd name="connsiteX3" fmla="*/ 952305 w 987061"/>
                  <a:gd name="connsiteY3" fmla="*/ 611807 h 611807"/>
                  <a:gd name="connsiteX4" fmla="*/ 34284 w 987061"/>
                  <a:gd name="connsiteY4" fmla="*/ 611807 h 611807"/>
                  <a:gd name="connsiteX5" fmla="*/ 0 w 987061"/>
                  <a:gd name="connsiteY5" fmla="*/ 577523 h 611807"/>
                  <a:gd name="connsiteX6" fmla="*/ 471 w 987061"/>
                  <a:gd name="connsiteY6" fmla="*/ 214366 h 611807"/>
                  <a:gd name="connsiteX0" fmla="*/ 471 w 987061"/>
                  <a:gd name="connsiteY0" fmla="*/ 160361 h 557802"/>
                  <a:gd name="connsiteX1" fmla="*/ 987061 w 987061"/>
                  <a:gd name="connsiteY1" fmla="*/ 148329 h 557802"/>
                  <a:gd name="connsiteX2" fmla="*/ 986589 w 987061"/>
                  <a:gd name="connsiteY2" fmla="*/ 523518 h 557802"/>
                  <a:gd name="connsiteX3" fmla="*/ 952305 w 987061"/>
                  <a:gd name="connsiteY3" fmla="*/ 557802 h 557802"/>
                  <a:gd name="connsiteX4" fmla="*/ 34284 w 987061"/>
                  <a:gd name="connsiteY4" fmla="*/ 557802 h 557802"/>
                  <a:gd name="connsiteX5" fmla="*/ 0 w 987061"/>
                  <a:gd name="connsiteY5" fmla="*/ 523518 h 557802"/>
                  <a:gd name="connsiteX6" fmla="*/ 471 w 987061"/>
                  <a:gd name="connsiteY6" fmla="*/ 160361 h 557802"/>
                  <a:gd name="connsiteX0" fmla="*/ 471 w 987061"/>
                  <a:gd name="connsiteY0" fmla="*/ 173918 h 571359"/>
                  <a:gd name="connsiteX1" fmla="*/ 987061 w 987061"/>
                  <a:gd name="connsiteY1" fmla="*/ 161886 h 571359"/>
                  <a:gd name="connsiteX2" fmla="*/ 986589 w 987061"/>
                  <a:gd name="connsiteY2" fmla="*/ 537075 h 571359"/>
                  <a:gd name="connsiteX3" fmla="*/ 952305 w 987061"/>
                  <a:gd name="connsiteY3" fmla="*/ 571359 h 571359"/>
                  <a:gd name="connsiteX4" fmla="*/ 34284 w 987061"/>
                  <a:gd name="connsiteY4" fmla="*/ 571359 h 571359"/>
                  <a:gd name="connsiteX5" fmla="*/ 0 w 987061"/>
                  <a:gd name="connsiteY5" fmla="*/ 537075 h 571359"/>
                  <a:gd name="connsiteX6" fmla="*/ 471 w 987061"/>
                  <a:gd name="connsiteY6" fmla="*/ 173918 h 5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061" h="571359">
                    <a:moveTo>
                      <a:pt x="471" y="173918"/>
                    </a:moveTo>
                    <a:cubicBezTo>
                      <a:pt x="309281" y="-335419"/>
                      <a:pt x="722366" y="466686"/>
                      <a:pt x="987061" y="161886"/>
                    </a:cubicBezTo>
                    <a:cubicBezTo>
                      <a:pt x="986904" y="286949"/>
                      <a:pt x="986746" y="412012"/>
                      <a:pt x="986589" y="537075"/>
                    </a:cubicBezTo>
                    <a:cubicBezTo>
                      <a:pt x="986589" y="556010"/>
                      <a:pt x="971240" y="571359"/>
                      <a:pt x="952305" y="571359"/>
                    </a:cubicBezTo>
                    <a:lnTo>
                      <a:pt x="34284" y="571359"/>
                    </a:lnTo>
                    <a:cubicBezTo>
                      <a:pt x="15349" y="571359"/>
                      <a:pt x="0" y="556010"/>
                      <a:pt x="0" y="537075"/>
                    </a:cubicBezTo>
                    <a:lnTo>
                      <a:pt x="471" y="173918"/>
                    </a:lnTo>
                    <a:close/>
                  </a:path>
                </a:pathLst>
              </a:cu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sp>
          <p:nvSpPr>
            <p:cNvPr id="59" name="Rectangle 58">
              <a:extLst>
                <a:ext uri="{FF2B5EF4-FFF2-40B4-BE49-F238E27FC236}">
                  <a16:creationId xmlns:a16="http://schemas.microsoft.com/office/drawing/2014/main" id="{149481AA-3BD1-4C78-8183-826F64324E55}"/>
                </a:ext>
              </a:extLst>
            </p:cNvPr>
            <p:cNvSpPr/>
            <p:nvPr/>
          </p:nvSpPr>
          <p:spPr>
            <a:xfrm>
              <a:off x="5039465" y="1921813"/>
              <a:ext cx="3240417"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5408F"/>
                  </a:solidFill>
                  <a:effectLst/>
                  <a:uLnTx/>
                  <a:uFillTx/>
                  <a:latin typeface="Century Gothic" panose="020B0502020202020204" pitchFamily="34" charset="0"/>
                  <a:ea typeface="+mn-ea"/>
                  <a:cs typeface="+mn-cs"/>
                </a:rPr>
                <a:t>Psychological</a:t>
              </a:r>
            </a:p>
          </p:txBody>
        </p:sp>
        <p:sp>
          <p:nvSpPr>
            <p:cNvPr id="63" name="Oval 62">
              <a:extLst>
                <a:ext uri="{FF2B5EF4-FFF2-40B4-BE49-F238E27FC236}">
                  <a16:creationId xmlns:a16="http://schemas.microsoft.com/office/drawing/2014/main" id="{7C98309F-1DD1-4792-BAE0-623EE20B4A5A}"/>
                </a:ext>
              </a:extLst>
            </p:cNvPr>
            <p:cNvSpPr/>
            <p:nvPr/>
          </p:nvSpPr>
          <p:spPr>
            <a:xfrm>
              <a:off x="7737372" y="2259573"/>
              <a:ext cx="1099230" cy="1099230"/>
            </a:xfrm>
            <a:prstGeom prst="ellipse">
              <a:avLst/>
            </a:prstGeom>
            <a:solidFill>
              <a:srgbClr val="A1AFD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25408F"/>
                  </a:solidFill>
                  <a:effectLst/>
                  <a:uLnTx/>
                  <a:uFillTx/>
                  <a:latin typeface="Century Gothic" panose="020B0502020202020204" pitchFamily="34" charset="0"/>
                  <a:ea typeface="+mn-ea"/>
                  <a:cs typeface="+mn-cs"/>
                </a:rPr>
                <a:t>2</a:t>
              </a:r>
            </a:p>
          </p:txBody>
        </p:sp>
      </p:grpSp>
      <p:grpSp>
        <p:nvGrpSpPr>
          <p:cNvPr id="14" name="Group 13">
            <a:extLst>
              <a:ext uri="{FF2B5EF4-FFF2-40B4-BE49-F238E27FC236}">
                <a16:creationId xmlns:a16="http://schemas.microsoft.com/office/drawing/2014/main" id="{3E634805-CC24-4F0C-AA96-C211EB58704F}"/>
              </a:ext>
            </a:extLst>
          </p:cNvPr>
          <p:cNvGrpSpPr/>
          <p:nvPr/>
        </p:nvGrpSpPr>
        <p:grpSpPr>
          <a:xfrm>
            <a:off x="1034283" y="4154891"/>
            <a:ext cx="3790035" cy="2169381"/>
            <a:chOff x="1034283" y="4154891"/>
            <a:chExt cx="3790035" cy="2169381"/>
          </a:xfrm>
        </p:grpSpPr>
        <p:grpSp>
          <p:nvGrpSpPr>
            <p:cNvPr id="33" name="Group 32">
              <a:extLst>
                <a:ext uri="{FF2B5EF4-FFF2-40B4-BE49-F238E27FC236}">
                  <a16:creationId xmlns:a16="http://schemas.microsoft.com/office/drawing/2014/main" id="{5CE30ECD-02EF-4094-AD19-94138F991D5F}"/>
                </a:ext>
              </a:extLst>
            </p:cNvPr>
            <p:cNvGrpSpPr/>
            <p:nvPr/>
          </p:nvGrpSpPr>
          <p:grpSpPr>
            <a:xfrm>
              <a:off x="1583898" y="4154891"/>
              <a:ext cx="3240420" cy="2169381"/>
              <a:chOff x="7486663" y="5750354"/>
              <a:chExt cx="986589" cy="855382"/>
            </a:xfrm>
          </p:grpSpPr>
          <p:sp>
            <p:nvSpPr>
              <p:cNvPr id="34" name="Rectangle: Rounded Corners 33">
                <a:extLst>
                  <a:ext uri="{FF2B5EF4-FFF2-40B4-BE49-F238E27FC236}">
                    <a16:creationId xmlns:a16="http://schemas.microsoft.com/office/drawing/2014/main" id="{48A1DF2B-0681-4441-8E68-2D8AFEC9C577}"/>
                  </a:ext>
                </a:extLst>
              </p:cNvPr>
              <p:cNvSpPr/>
              <p:nvPr/>
            </p:nvSpPr>
            <p:spPr>
              <a:xfrm>
                <a:off x="7486663" y="5750354"/>
                <a:ext cx="986589" cy="855382"/>
              </a:xfrm>
              <a:prstGeom prst="roundRect">
                <a:avLst>
                  <a:gd name="adj" fmla="val 4008"/>
                </a:avLst>
              </a:prstGeom>
              <a:solidFill>
                <a:srgbClr val="FCB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5" name="Rectangle: Rounded Corners 94">
                <a:extLst>
                  <a:ext uri="{FF2B5EF4-FFF2-40B4-BE49-F238E27FC236}">
                    <a16:creationId xmlns:a16="http://schemas.microsoft.com/office/drawing/2014/main" id="{FEFB85C2-342D-4621-8D7D-DC784FC91603}"/>
                  </a:ext>
                </a:extLst>
              </p:cNvPr>
              <p:cNvSpPr/>
              <p:nvPr/>
            </p:nvSpPr>
            <p:spPr>
              <a:xfrm>
                <a:off x="7486663" y="6034377"/>
                <a:ext cx="986589" cy="571359"/>
              </a:xfrm>
              <a:custGeom>
                <a:avLst/>
                <a:gdLst>
                  <a:gd name="connsiteX0" fmla="*/ 0 w 986589"/>
                  <a:gd name="connsiteY0" fmla="*/ 34284 h 855382"/>
                  <a:gd name="connsiteX1" fmla="*/ 34284 w 986589"/>
                  <a:gd name="connsiteY1" fmla="*/ 0 h 855382"/>
                  <a:gd name="connsiteX2" fmla="*/ 952305 w 986589"/>
                  <a:gd name="connsiteY2" fmla="*/ 0 h 855382"/>
                  <a:gd name="connsiteX3" fmla="*/ 986589 w 986589"/>
                  <a:gd name="connsiteY3" fmla="*/ 34284 h 855382"/>
                  <a:gd name="connsiteX4" fmla="*/ 986589 w 986589"/>
                  <a:gd name="connsiteY4" fmla="*/ 821098 h 855382"/>
                  <a:gd name="connsiteX5" fmla="*/ 952305 w 986589"/>
                  <a:gd name="connsiteY5" fmla="*/ 855382 h 855382"/>
                  <a:gd name="connsiteX6" fmla="*/ 34284 w 986589"/>
                  <a:gd name="connsiteY6" fmla="*/ 855382 h 855382"/>
                  <a:gd name="connsiteX7" fmla="*/ 0 w 986589"/>
                  <a:gd name="connsiteY7" fmla="*/ 821098 h 855382"/>
                  <a:gd name="connsiteX8" fmla="*/ 0 w 986589"/>
                  <a:gd name="connsiteY8" fmla="*/ 34284 h 855382"/>
                  <a:gd name="connsiteX0" fmla="*/ 0 w 986589"/>
                  <a:gd name="connsiteY0" fmla="*/ 34284 h 855382"/>
                  <a:gd name="connsiteX1" fmla="*/ 34284 w 986589"/>
                  <a:gd name="connsiteY1" fmla="*/ 0 h 855382"/>
                  <a:gd name="connsiteX2" fmla="*/ 952305 w 986589"/>
                  <a:gd name="connsiteY2" fmla="*/ 0 h 855382"/>
                  <a:gd name="connsiteX3" fmla="*/ 986589 w 986589"/>
                  <a:gd name="connsiteY3" fmla="*/ 34284 h 855382"/>
                  <a:gd name="connsiteX4" fmla="*/ 986589 w 986589"/>
                  <a:gd name="connsiteY4" fmla="*/ 821098 h 855382"/>
                  <a:gd name="connsiteX5" fmla="*/ 952305 w 986589"/>
                  <a:gd name="connsiteY5" fmla="*/ 855382 h 855382"/>
                  <a:gd name="connsiteX6" fmla="*/ 34284 w 986589"/>
                  <a:gd name="connsiteY6" fmla="*/ 855382 h 855382"/>
                  <a:gd name="connsiteX7" fmla="*/ 0 w 986589"/>
                  <a:gd name="connsiteY7" fmla="*/ 821098 h 855382"/>
                  <a:gd name="connsiteX8" fmla="*/ 471 w 986589"/>
                  <a:gd name="connsiteY8" fmla="*/ 457941 h 855382"/>
                  <a:gd name="connsiteX9" fmla="*/ 0 w 986589"/>
                  <a:gd name="connsiteY9" fmla="*/ 34284 h 855382"/>
                  <a:gd name="connsiteX0" fmla="*/ 0 w 987061"/>
                  <a:gd name="connsiteY0" fmla="*/ 34284 h 855382"/>
                  <a:gd name="connsiteX1" fmla="*/ 34284 w 987061"/>
                  <a:gd name="connsiteY1" fmla="*/ 0 h 855382"/>
                  <a:gd name="connsiteX2" fmla="*/ 952305 w 987061"/>
                  <a:gd name="connsiteY2" fmla="*/ 0 h 855382"/>
                  <a:gd name="connsiteX3" fmla="*/ 986589 w 987061"/>
                  <a:gd name="connsiteY3" fmla="*/ 34284 h 855382"/>
                  <a:gd name="connsiteX4" fmla="*/ 987061 w 987061"/>
                  <a:gd name="connsiteY4" fmla="*/ 445909 h 855382"/>
                  <a:gd name="connsiteX5" fmla="*/ 986589 w 987061"/>
                  <a:gd name="connsiteY5" fmla="*/ 821098 h 855382"/>
                  <a:gd name="connsiteX6" fmla="*/ 952305 w 987061"/>
                  <a:gd name="connsiteY6" fmla="*/ 855382 h 855382"/>
                  <a:gd name="connsiteX7" fmla="*/ 34284 w 987061"/>
                  <a:gd name="connsiteY7" fmla="*/ 855382 h 855382"/>
                  <a:gd name="connsiteX8" fmla="*/ 0 w 987061"/>
                  <a:gd name="connsiteY8" fmla="*/ 821098 h 855382"/>
                  <a:gd name="connsiteX9" fmla="*/ 471 w 987061"/>
                  <a:gd name="connsiteY9" fmla="*/ 457941 h 855382"/>
                  <a:gd name="connsiteX10" fmla="*/ 0 w 987061"/>
                  <a:gd name="connsiteY10" fmla="*/ 34284 h 855382"/>
                  <a:gd name="connsiteX0" fmla="*/ 471 w 987061"/>
                  <a:gd name="connsiteY0" fmla="*/ 457941 h 855382"/>
                  <a:gd name="connsiteX1" fmla="*/ 34284 w 987061"/>
                  <a:gd name="connsiteY1" fmla="*/ 0 h 855382"/>
                  <a:gd name="connsiteX2" fmla="*/ 952305 w 987061"/>
                  <a:gd name="connsiteY2" fmla="*/ 0 h 855382"/>
                  <a:gd name="connsiteX3" fmla="*/ 986589 w 987061"/>
                  <a:gd name="connsiteY3" fmla="*/ 34284 h 855382"/>
                  <a:gd name="connsiteX4" fmla="*/ 987061 w 987061"/>
                  <a:gd name="connsiteY4" fmla="*/ 445909 h 855382"/>
                  <a:gd name="connsiteX5" fmla="*/ 986589 w 987061"/>
                  <a:gd name="connsiteY5" fmla="*/ 821098 h 855382"/>
                  <a:gd name="connsiteX6" fmla="*/ 952305 w 987061"/>
                  <a:gd name="connsiteY6" fmla="*/ 855382 h 855382"/>
                  <a:gd name="connsiteX7" fmla="*/ 34284 w 987061"/>
                  <a:gd name="connsiteY7" fmla="*/ 855382 h 855382"/>
                  <a:gd name="connsiteX8" fmla="*/ 0 w 987061"/>
                  <a:gd name="connsiteY8" fmla="*/ 821098 h 855382"/>
                  <a:gd name="connsiteX9" fmla="*/ 471 w 987061"/>
                  <a:gd name="connsiteY9" fmla="*/ 457941 h 855382"/>
                  <a:gd name="connsiteX0" fmla="*/ 471 w 987061"/>
                  <a:gd name="connsiteY0" fmla="*/ 457941 h 855382"/>
                  <a:gd name="connsiteX1" fmla="*/ 952305 w 987061"/>
                  <a:gd name="connsiteY1" fmla="*/ 0 h 855382"/>
                  <a:gd name="connsiteX2" fmla="*/ 986589 w 987061"/>
                  <a:gd name="connsiteY2" fmla="*/ 34284 h 855382"/>
                  <a:gd name="connsiteX3" fmla="*/ 987061 w 987061"/>
                  <a:gd name="connsiteY3" fmla="*/ 445909 h 855382"/>
                  <a:gd name="connsiteX4" fmla="*/ 986589 w 987061"/>
                  <a:gd name="connsiteY4" fmla="*/ 821098 h 855382"/>
                  <a:gd name="connsiteX5" fmla="*/ 952305 w 987061"/>
                  <a:gd name="connsiteY5" fmla="*/ 855382 h 855382"/>
                  <a:gd name="connsiteX6" fmla="*/ 34284 w 987061"/>
                  <a:gd name="connsiteY6" fmla="*/ 855382 h 855382"/>
                  <a:gd name="connsiteX7" fmla="*/ 0 w 987061"/>
                  <a:gd name="connsiteY7" fmla="*/ 821098 h 855382"/>
                  <a:gd name="connsiteX8" fmla="*/ 471 w 987061"/>
                  <a:gd name="connsiteY8" fmla="*/ 457941 h 855382"/>
                  <a:gd name="connsiteX0" fmla="*/ 471 w 987061"/>
                  <a:gd name="connsiteY0" fmla="*/ 423657 h 821098"/>
                  <a:gd name="connsiteX1" fmla="*/ 986589 w 987061"/>
                  <a:gd name="connsiteY1" fmla="*/ 0 h 821098"/>
                  <a:gd name="connsiteX2" fmla="*/ 987061 w 987061"/>
                  <a:gd name="connsiteY2" fmla="*/ 411625 h 821098"/>
                  <a:gd name="connsiteX3" fmla="*/ 986589 w 987061"/>
                  <a:gd name="connsiteY3" fmla="*/ 786814 h 821098"/>
                  <a:gd name="connsiteX4" fmla="*/ 952305 w 987061"/>
                  <a:gd name="connsiteY4" fmla="*/ 821098 h 821098"/>
                  <a:gd name="connsiteX5" fmla="*/ 34284 w 987061"/>
                  <a:gd name="connsiteY5" fmla="*/ 821098 h 821098"/>
                  <a:gd name="connsiteX6" fmla="*/ 0 w 987061"/>
                  <a:gd name="connsiteY6" fmla="*/ 786814 h 821098"/>
                  <a:gd name="connsiteX7" fmla="*/ 471 w 987061"/>
                  <a:gd name="connsiteY7" fmla="*/ 423657 h 821098"/>
                  <a:gd name="connsiteX0" fmla="*/ 471 w 987061"/>
                  <a:gd name="connsiteY0" fmla="*/ 12032 h 409473"/>
                  <a:gd name="connsiteX1" fmla="*/ 987061 w 987061"/>
                  <a:gd name="connsiteY1" fmla="*/ 0 h 409473"/>
                  <a:gd name="connsiteX2" fmla="*/ 986589 w 987061"/>
                  <a:gd name="connsiteY2" fmla="*/ 375189 h 409473"/>
                  <a:gd name="connsiteX3" fmla="*/ 952305 w 987061"/>
                  <a:gd name="connsiteY3" fmla="*/ 409473 h 409473"/>
                  <a:gd name="connsiteX4" fmla="*/ 34284 w 987061"/>
                  <a:gd name="connsiteY4" fmla="*/ 409473 h 409473"/>
                  <a:gd name="connsiteX5" fmla="*/ 0 w 987061"/>
                  <a:gd name="connsiteY5" fmla="*/ 375189 h 409473"/>
                  <a:gd name="connsiteX6" fmla="*/ 471 w 987061"/>
                  <a:gd name="connsiteY6" fmla="*/ 12032 h 409473"/>
                  <a:gd name="connsiteX0" fmla="*/ 471 w 987061"/>
                  <a:gd name="connsiteY0" fmla="*/ 214366 h 611807"/>
                  <a:gd name="connsiteX1" fmla="*/ 987061 w 987061"/>
                  <a:gd name="connsiteY1" fmla="*/ 202334 h 611807"/>
                  <a:gd name="connsiteX2" fmla="*/ 986589 w 987061"/>
                  <a:gd name="connsiteY2" fmla="*/ 577523 h 611807"/>
                  <a:gd name="connsiteX3" fmla="*/ 952305 w 987061"/>
                  <a:gd name="connsiteY3" fmla="*/ 611807 h 611807"/>
                  <a:gd name="connsiteX4" fmla="*/ 34284 w 987061"/>
                  <a:gd name="connsiteY4" fmla="*/ 611807 h 611807"/>
                  <a:gd name="connsiteX5" fmla="*/ 0 w 987061"/>
                  <a:gd name="connsiteY5" fmla="*/ 577523 h 611807"/>
                  <a:gd name="connsiteX6" fmla="*/ 471 w 987061"/>
                  <a:gd name="connsiteY6" fmla="*/ 214366 h 611807"/>
                  <a:gd name="connsiteX0" fmla="*/ 471 w 987061"/>
                  <a:gd name="connsiteY0" fmla="*/ 160361 h 557802"/>
                  <a:gd name="connsiteX1" fmla="*/ 987061 w 987061"/>
                  <a:gd name="connsiteY1" fmla="*/ 148329 h 557802"/>
                  <a:gd name="connsiteX2" fmla="*/ 986589 w 987061"/>
                  <a:gd name="connsiteY2" fmla="*/ 523518 h 557802"/>
                  <a:gd name="connsiteX3" fmla="*/ 952305 w 987061"/>
                  <a:gd name="connsiteY3" fmla="*/ 557802 h 557802"/>
                  <a:gd name="connsiteX4" fmla="*/ 34284 w 987061"/>
                  <a:gd name="connsiteY4" fmla="*/ 557802 h 557802"/>
                  <a:gd name="connsiteX5" fmla="*/ 0 w 987061"/>
                  <a:gd name="connsiteY5" fmla="*/ 523518 h 557802"/>
                  <a:gd name="connsiteX6" fmla="*/ 471 w 987061"/>
                  <a:gd name="connsiteY6" fmla="*/ 160361 h 557802"/>
                  <a:gd name="connsiteX0" fmla="*/ 471 w 987061"/>
                  <a:gd name="connsiteY0" fmla="*/ 173918 h 571359"/>
                  <a:gd name="connsiteX1" fmla="*/ 987061 w 987061"/>
                  <a:gd name="connsiteY1" fmla="*/ 161886 h 571359"/>
                  <a:gd name="connsiteX2" fmla="*/ 986589 w 987061"/>
                  <a:gd name="connsiteY2" fmla="*/ 537075 h 571359"/>
                  <a:gd name="connsiteX3" fmla="*/ 952305 w 987061"/>
                  <a:gd name="connsiteY3" fmla="*/ 571359 h 571359"/>
                  <a:gd name="connsiteX4" fmla="*/ 34284 w 987061"/>
                  <a:gd name="connsiteY4" fmla="*/ 571359 h 571359"/>
                  <a:gd name="connsiteX5" fmla="*/ 0 w 987061"/>
                  <a:gd name="connsiteY5" fmla="*/ 537075 h 571359"/>
                  <a:gd name="connsiteX6" fmla="*/ 471 w 987061"/>
                  <a:gd name="connsiteY6" fmla="*/ 173918 h 5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061" h="571359">
                    <a:moveTo>
                      <a:pt x="471" y="173918"/>
                    </a:moveTo>
                    <a:cubicBezTo>
                      <a:pt x="309281" y="-335419"/>
                      <a:pt x="722366" y="466686"/>
                      <a:pt x="987061" y="161886"/>
                    </a:cubicBezTo>
                    <a:cubicBezTo>
                      <a:pt x="986904" y="286949"/>
                      <a:pt x="986746" y="412012"/>
                      <a:pt x="986589" y="537075"/>
                    </a:cubicBezTo>
                    <a:cubicBezTo>
                      <a:pt x="986589" y="556010"/>
                      <a:pt x="971240" y="571359"/>
                      <a:pt x="952305" y="571359"/>
                    </a:cubicBezTo>
                    <a:lnTo>
                      <a:pt x="34284" y="571359"/>
                    </a:lnTo>
                    <a:cubicBezTo>
                      <a:pt x="15349" y="571359"/>
                      <a:pt x="0" y="556010"/>
                      <a:pt x="0" y="537075"/>
                    </a:cubicBezTo>
                    <a:lnTo>
                      <a:pt x="471" y="173918"/>
                    </a:lnTo>
                    <a:close/>
                  </a:path>
                </a:pathLst>
              </a:cu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sp>
          <p:nvSpPr>
            <p:cNvPr id="60" name="Rectangle 59">
              <a:extLst>
                <a:ext uri="{FF2B5EF4-FFF2-40B4-BE49-F238E27FC236}">
                  <a16:creationId xmlns:a16="http://schemas.microsoft.com/office/drawing/2014/main" id="{61880F33-8FE8-4C6D-9D89-3AACDFC4D34D}"/>
                </a:ext>
              </a:extLst>
            </p:cNvPr>
            <p:cNvSpPr/>
            <p:nvPr/>
          </p:nvSpPr>
          <p:spPr>
            <a:xfrm>
              <a:off x="1583898" y="5633571"/>
              <a:ext cx="324042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Spiritual</a:t>
              </a:r>
            </a:p>
          </p:txBody>
        </p:sp>
        <p:sp>
          <p:nvSpPr>
            <p:cNvPr id="64" name="Oval 63">
              <a:extLst>
                <a:ext uri="{FF2B5EF4-FFF2-40B4-BE49-F238E27FC236}">
                  <a16:creationId xmlns:a16="http://schemas.microsoft.com/office/drawing/2014/main" id="{3C0F32A3-38F3-454C-BBAC-E69F65B69D65}"/>
                </a:ext>
              </a:extLst>
            </p:cNvPr>
            <p:cNvSpPr/>
            <p:nvPr/>
          </p:nvSpPr>
          <p:spPr>
            <a:xfrm>
              <a:off x="1034283" y="4734843"/>
              <a:ext cx="1099230" cy="1099230"/>
            </a:xfrm>
            <a:prstGeom prst="ellipse">
              <a:avLst/>
            </a:prstGeom>
            <a:solidFill>
              <a:srgbClr val="A1AFD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25408F"/>
                  </a:solidFill>
                  <a:effectLst/>
                  <a:uLnTx/>
                  <a:uFillTx/>
                  <a:latin typeface="Century Gothic" panose="020B0502020202020204" pitchFamily="34" charset="0"/>
                  <a:ea typeface="+mn-ea"/>
                  <a:cs typeface="+mn-cs"/>
                </a:rPr>
                <a:t>4</a:t>
              </a:r>
            </a:p>
          </p:txBody>
        </p:sp>
      </p:grpSp>
      <p:grpSp>
        <p:nvGrpSpPr>
          <p:cNvPr id="13" name="Group 12">
            <a:extLst>
              <a:ext uri="{FF2B5EF4-FFF2-40B4-BE49-F238E27FC236}">
                <a16:creationId xmlns:a16="http://schemas.microsoft.com/office/drawing/2014/main" id="{74C52CD4-071D-4036-B73B-40C988D17745}"/>
              </a:ext>
            </a:extLst>
          </p:cNvPr>
          <p:cNvGrpSpPr/>
          <p:nvPr/>
        </p:nvGrpSpPr>
        <p:grpSpPr>
          <a:xfrm>
            <a:off x="5046570" y="4154891"/>
            <a:ext cx="3790032" cy="2169381"/>
            <a:chOff x="5046570" y="4154891"/>
            <a:chExt cx="3790032" cy="2169381"/>
          </a:xfrm>
        </p:grpSpPr>
        <p:grpSp>
          <p:nvGrpSpPr>
            <p:cNvPr id="36" name="Group 35">
              <a:extLst>
                <a:ext uri="{FF2B5EF4-FFF2-40B4-BE49-F238E27FC236}">
                  <a16:creationId xmlns:a16="http://schemas.microsoft.com/office/drawing/2014/main" id="{A1AF69AC-9AC5-440B-90C0-C68CA96C5395}"/>
                </a:ext>
              </a:extLst>
            </p:cNvPr>
            <p:cNvGrpSpPr/>
            <p:nvPr/>
          </p:nvGrpSpPr>
          <p:grpSpPr>
            <a:xfrm>
              <a:off x="5046570" y="4154891"/>
              <a:ext cx="3240420" cy="2169381"/>
              <a:chOff x="7486663" y="5750354"/>
              <a:chExt cx="986589" cy="855382"/>
            </a:xfrm>
          </p:grpSpPr>
          <p:sp>
            <p:nvSpPr>
              <p:cNvPr id="37" name="Rectangle: Rounded Corners 36">
                <a:extLst>
                  <a:ext uri="{FF2B5EF4-FFF2-40B4-BE49-F238E27FC236}">
                    <a16:creationId xmlns:a16="http://schemas.microsoft.com/office/drawing/2014/main" id="{B91B6D5C-8FCF-4926-A00C-4DFF7D8413EE}"/>
                  </a:ext>
                </a:extLst>
              </p:cNvPr>
              <p:cNvSpPr/>
              <p:nvPr/>
            </p:nvSpPr>
            <p:spPr>
              <a:xfrm>
                <a:off x="7486663" y="5750354"/>
                <a:ext cx="986589" cy="855382"/>
              </a:xfrm>
              <a:prstGeom prst="roundRect">
                <a:avLst>
                  <a:gd name="adj" fmla="val 4008"/>
                </a:avLst>
              </a:prstGeom>
              <a:solidFill>
                <a:srgbClr val="FCB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8" name="Rectangle: Rounded Corners 94">
                <a:extLst>
                  <a:ext uri="{FF2B5EF4-FFF2-40B4-BE49-F238E27FC236}">
                    <a16:creationId xmlns:a16="http://schemas.microsoft.com/office/drawing/2014/main" id="{A5592613-2875-43A3-846F-D56E8DF03839}"/>
                  </a:ext>
                </a:extLst>
              </p:cNvPr>
              <p:cNvSpPr/>
              <p:nvPr/>
            </p:nvSpPr>
            <p:spPr>
              <a:xfrm>
                <a:off x="7486663" y="6034377"/>
                <a:ext cx="986589" cy="571359"/>
              </a:xfrm>
              <a:custGeom>
                <a:avLst/>
                <a:gdLst>
                  <a:gd name="connsiteX0" fmla="*/ 0 w 986589"/>
                  <a:gd name="connsiteY0" fmla="*/ 34284 h 855382"/>
                  <a:gd name="connsiteX1" fmla="*/ 34284 w 986589"/>
                  <a:gd name="connsiteY1" fmla="*/ 0 h 855382"/>
                  <a:gd name="connsiteX2" fmla="*/ 952305 w 986589"/>
                  <a:gd name="connsiteY2" fmla="*/ 0 h 855382"/>
                  <a:gd name="connsiteX3" fmla="*/ 986589 w 986589"/>
                  <a:gd name="connsiteY3" fmla="*/ 34284 h 855382"/>
                  <a:gd name="connsiteX4" fmla="*/ 986589 w 986589"/>
                  <a:gd name="connsiteY4" fmla="*/ 821098 h 855382"/>
                  <a:gd name="connsiteX5" fmla="*/ 952305 w 986589"/>
                  <a:gd name="connsiteY5" fmla="*/ 855382 h 855382"/>
                  <a:gd name="connsiteX6" fmla="*/ 34284 w 986589"/>
                  <a:gd name="connsiteY6" fmla="*/ 855382 h 855382"/>
                  <a:gd name="connsiteX7" fmla="*/ 0 w 986589"/>
                  <a:gd name="connsiteY7" fmla="*/ 821098 h 855382"/>
                  <a:gd name="connsiteX8" fmla="*/ 0 w 986589"/>
                  <a:gd name="connsiteY8" fmla="*/ 34284 h 855382"/>
                  <a:gd name="connsiteX0" fmla="*/ 0 w 986589"/>
                  <a:gd name="connsiteY0" fmla="*/ 34284 h 855382"/>
                  <a:gd name="connsiteX1" fmla="*/ 34284 w 986589"/>
                  <a:gd name="connsiteY1" fmla="*/ 0 h 855382"/>
                  <a:gd name="connsiteX2" fmla="*/ 952305 w 986589"/>
                  <a:gd name="connsiteY2" fmla="*/ 0 h 855382"/>
                  <a:gd name="connsiteX3" fmla="*/ 986589 w 986589"/>
                  <a:gd name="connsiteY3" fmla="*/ 34284 h 855382"/>
                  <a:gd name="connsiteX4" fmla="*/ 986589 w 986589"/>
                  <a:gd name="connsiteY4" fmla="*/ 821098 h 855382"/>
                  <a:gd name="connsiteX5" fmla="*/ 952305 w 986589"/>
                  <a:gd name="connsiteY5" fmla="*/ 855382 h 855382"/>
                  <a:gd name="connsiteX6" fmla="*/ 34284 w 986589"/>
                  <a:gd name="connsiteY6" fmla="*/ 855382 h 855382"/>
                  <a:gd name="connsiteX7" fmla="*/ 0 w 986589"/>
                  <a:gd name="connsiteY7" fmla="*/ 821098 h 855382"/>
                  <a:gd name="connsiteX8" fmla="*/ 471 w 986589"/>
                  <a:gd name="connsiteY8" fmla="*/ 457941 h 855382"/>
                  <a:gd name="connsiteX9" fmla="*/ 0 w 986589"/>
                  <a:gd name="connsiteY9" fmla="*/ 34284 h 855382"/>
                  <a:gd name="connsiteX0" fmla="*/ 0 w 987061"/>
                  <a:gd name="connsiteY0" fmla="*/ 34284 h 855382"/>
                  <a:gd name="connsiteX1" fmla="*/ 34284 w 987061"/>
                  <a:gd name="connsiteY1" fmla="*/ 0 h 855382"/>
                  <a:gd name="connsiteX2" fmla="*/ 952305 w 987061"/>
                  <a:gd name="connsiteY2" fmla="*/ 0 h 855382"/>
                  <a:gd name="connsiteX3" fmla="*/ 986589 w 987061"/>
                  <a:gd name="connsiteY3" fmla="*/ 34284 h 855382"/>
                  <a:gd name="connsiteX4" fmla="*/ 987061 w 987061"/>
                  <a:gd name="connsiteY4" fmla="*/ 445909 h 855382"/>
                  <a:gd name="connsiteX5" fmla="*/ 986589 w 987061"/>
                  <a:gd name="connsiteY5" fmla="*/ 821098 h 855382"/>
                  <a:gd name="connsiteX6" fmla="*/ 952305 w 987061"/>
                  <a:gd name="connsiteY6" fmla="*/ 855382 h 855382"/>
                  <a:gd name="connsiteX7" fmla="*/ 34284 w 987061"/>
                  <a:gd name="connsiteY7" fmla="*/ 855382 h 855382"/>
                  <a:gd name="connsiteX8" fmla="*/ 0 w 987061"/>
                  <a:gd name="connsiteY8" fmla="*/ 821098 h 855382"/>
                  <a:gd name="connsiteX9" fmla="*/ 471 w 987061"/>
                  <a:gd name="connsiteY9" fmla="*/ 457941 h 855382"/>
                  <a:gd name="connsiteX10" fmla="*/ 0 w 987061"/>
                  <a:gd name="connsiteY10" fmla="*/ 34284 h 855382"/>
                  <a:gd name="connsiteX0" fmla="*/ 471 w 987061"/>
                  <a:gd name="connsiteY0" fmla="*/ 457941 h 855382"/>
                  <a:gd name="connsiteX1" fmla="*/ 34284 w 987061"/>
                  <a:gd name="connsiteY1" fmla="*/ 0 h 855382"/>
                  <a:gd name="connsiteX2" fmla="*/ 952305 w 987061"/>
                  <a:gd name="connsiteY2" fmla="*/ 0 h 855382"/>
                  <a:gd name="connsiteX3" fmla="*/ 986589 w 987061"/>
                  <a:gd name="connsiteY3" fmla="*/ 34284 h 855382"/>
                  <a:gd name="connsiteX4" fmla="*/ 987061 w 987061"/>
                  <a:gd name="connsiteY4" fmla="*/ 445909 h 855382"/>
                  <a:gd name="connsiteX5" fmla="*/ 986589 w 987061"/>
                  <a:gd name="connsiteY5" fmla="*/ 821098 h 855382"/>
                  <a:gd name="connsiteX6" fmla="*/ 952305 w 987061"/>
                  <a:gd name="connsiteY6" fmla="*/ 855382 h 855382"/>
                  <a:gd name="connsiteX7" fmla="*/ 34284 w 987061"/>
                  <a:gd name="connsiteY7" fmla="*/ 855382 h 855382"/>
                  <a:gd name="connsiteX8" fmla="*/ 0 w 987061"/>
                  <a:gd name="connsiteY8" fmla="*/ 821098 h 855382"/>
                  <a:gd name="connsiteX9" fmla="*/ 471 w 987061"/>
                  <a:gd name="connsiteY9" fmla="*/ 457941 h 855382"/>
                  <a:gd name="connsiteX0" fmla="*/ 471 w 987061"/>
                  <a:gd name="connsiteY0" fmla="*/ 457941 h 855382"/>
                  <a:gd name="connsiteX1" fmla="*/ 952305 w 987061"/>
                  <a:gd name="connsiteY1" fmla="*/ 0 h 855382"/>
                  <a:gd name="connsiteX2" fmla="*/ 986589 w 987061"/>
                  <a:gd name="connsiteY2" fmla="*/ 34284 h 855382"/>
                  <a:gd name="connsiteX3" fmla="*/ 987061 w 987061"/>
                  <a:gd name="connsiteY3" fmla="*/ 445909 h 855382"/>
                  <a:gd name="connsiteX4" fmla="*/ 986589 w 987061"/>
                  <a:gd name="connsiteY4" fmla="*/ 821098 h 855382"/>
                  <a:gd name="connsiteX5" fmla="*/ 952305 w 987061"/>
                  <a:gd name="connsiteY5" fmla="*/ 855382 h 855382"/>
                  <a:gd name="connsiteX6" fmla="*/ 34284 w 987061"/>
                  <a:gd name="connsiteY6" fmla="*/ 855382 h 855382"/>
                  <a:gd name="connsiteX7" fmla="*/ 0 w 987061"/>
                  <a:gd name="connsiteY7" fmla="*/ 821098 h 855382"/>
                  <a:gd name="connsiteX8" fmla="*/ 471 w 987061"/>
                  <a:gd name="connsiteY8" fmla="*/ 457941 h 855382"/>
                  <a:gd name="connsiteX0" fmla="*/ 471 w 987061"/>
                  <a:gd name="connsiteY0" fmla="*/ 423657 h 821098"/>
                  <a:gd name="connsiteX1" fmla="*/ 986589 w 987061"/>
                  <a:gd name="connsiteY1" fmla="*/ 0 h 821098"/>
                  <a:gd name="connsiteX2" fmla="*/ 987061 w 987061"/>
                  <a:gd name="connsiteY2" fmla="*/ 411625 h 821098"/>
                  <a:gd name="connsiteX3" fmla="*/ 986589 w 987061"/>
                  <a:gd name="connsiteY3" fmla="*/ 786814 h 821098"/>
                  <a:gd name="connsiteX4" fmla="*/ 952305 w 987061"/>
                  <a:gd name="connsiteY4" fmla="*/ 821098 h 821098"/>
                  <a:gd name="connsiteX5" fmla="*/ 34284 w 987061"/>
                  <a:gd name="connsiteY5" fmla="*/ 821098 h 821098"/>
                  <a:gd name="connsiteX6" fmla="*/ 0 w 987061"/>
                  <a:gd name="connsiteY6" fmla="*/ 786814 h 821098"/>
                  <a:gd name="connsiteX7" fmla="*/ 471 w 987061"/>
                  <a:gd name="connsiteY7" fmla="*/ 423657 h 821098"/>
                  <a:gd name="connsiteX0" fmla="*/ 471 w 987061"/>
                  <a:gd name="connsiteY0" fmla="*/ 12032 h 409473"/>
                  <a:gd name="connsiteX1" fmla="*/ 987061 w 987061"/>
                  <a:gd name="connsiteY1" fmla="*/ 0 h 409473"/>
                  <a:gd name="connsiteX2" fmla="*/ 986589 w 987061"/>
                  <a:gd name="connsiteY2" fmla="*/ 375189 h 409473"/>
                  <a:gd name="connsiteX3" fmla="*/ 952305 w 987061"/>
                  <a:gd name="connsiteY3" fmla="*/ 409473 h 409473"/>
                  <a:gd name="connsiteX4" fmla="*/ 34284 w 987061"/>
                  <a:gd name="connsiteY4" fmla="*/ 409473 h 409473"/>
                  <a:gd name="connsiteX5" fmla="*/ 0 w 987061"/>
                  <a:gd name="connsiteY5" fmla="*/ 375189 h 409473"/>
                  <a:gd name="connsiteX6" fmla="*/ 471 w 987061"/>
                  <a:gd name="connsiteY6" fmla="*/ 12032 h 409473"/>
                  <a:gd name="connsiteX0" fmla="*/ 471 w 987061"/>
                  <a:gd name="connsiteY0" fmla="*/ 214366 h 611807"/>
                  <a:gd name="connsiteX1" fmla="*/ 987061 w 987061"/>
                  <a:gd name="connsiteY1" fmla="*/ 202334 h 611807"/>
                  <a:gd name="connsiteX2" fmla="*/ 986589 w 987061"/>
                  <a:gd name="connsiteY2" fmla="*/ 577523 h 611807"/>
                  <a:gd name="connsiteX3" fmla="*/ 952305 w 987061"/>
                  <a:gd name="connsiteY3" fmla="*/ 611807 h 611807"/>
                  <a:gd name="connsiteX4" fmla="*/ 34284 w 987061"/>
                  <a:gd name="connsiteY4" fmla="*/ 611807 h 611807"/>
                  <a:gd name="connsiteX5" fmla="*/ 0 w 987061"/>
                  <a:gd name="connsiteY5" fmla="*/ 577523 h 611807"/>
                  <a:gd name="connsiteX6" fmla="*/ 471 w 987061"/>
                  <a:gd name="connsiteY6" fmla="*/ 214366 h 611807"/>
                  <a:gd name="connsiteX0" fmla="*/ 471 w 987061"/>
                  <a:gd name="connsiteY0" fmla="*/ 160361 h 557802"/>
                  <a:gd name="connsiteX1" fmla="*/ 987061 w 987061"/>
                  <a:gd name="connsiteY1" fmla="*/ 148329 h 557802"/>
                  <a:gd name="connsiteX2" fmla="*/ 986589 w 987061"/>
                  <a:gd name="connsiteY2" fmla="*/ 523518 h 557802"/>
                  <a:gd name="connsiteX3" fmla="*/ 952305 w 987061"/>
                  <a:gd name="connsiteY3" fmla="*/ 557802 h 557802"/>
                  <a:gd name="connsiteX4" fmla="*/ 34284 w 987061"/>
                  <a:gd name="connsiteY4" fmla="*/ 557802 h 557802"/>
                  <a:gd name="connsiteX5" fmla="*/ 0 w 987061"/>
                  <a:gd name="connsiteY5" fmla="*/ 523518 h 557802"/>
                  <a:gd name="connsiteX6" fmla="*/ 471 w 987061"/>
                  <a:gd name="connsiteY6" fmla="*/ 160361 h 557802"/>
                  <a:gd name="connsiteX0" fmla="*/ 471 w 987061"/>
                  <a:gd name="connsiteY0" fmla="*/ 173918 h 571359"/>
                  <a:gd name="connsiteX1" fmla="*/ 987061 w 987061"/>
                  <a:gd name="connsiteY1" fmla="*/ 161886 h 571359"/>
                  <a:gd name="connsiteX2" fmla="*/ 986589 w 987061"/>
                  <a:gd name="connsiteY2" fmla="*/ 537075 h 571359"/>
                  <a:gd name="connsiteX3" fmla="*/ 952305 w 987061"/>
                  <a:gd name="connsiteY3" fmla="*/ 571359 h 571359"/>
                  <a:gd name="connsiteX4" fmla="*/ 34284 w 987061"/>
                  <a:gd name="connsiteY4" fmla="*/ 571359 h 571359"/>
                  <a:gd name="connsiteX5" fmla="*/ 0 w 987061"/>
                  <a:gd name="connsiteY5" fmla="*/ 537075 h 571359"/>
                  <a:gd name="connsiteX6" fmla="*/ 471 w 987061"/>
                  <a:gd name="connsiteY6" fmla="*/ 173918 h 5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061" h="571359">
                    <a:moveTo>
                      <a:pt x="471" y="173918"/>
                    </a:moveTo>
                    <a:cubicBezTo>
                      <a:pt x="309281" y="-335419"/>
                      <a:pt x="722366" y="466686"/>
                      <a:pt x="987061" y="161886"/>
                    </a:cubicBezTo>
                    <a:cubicBezTo>
                      <a:pt x="986904" y="286949"/>
                      <a:pt x="986746" y="412012"/>
                      <a:pt x="986589" y="537075"/>
                    </a:cubicBezTo>
                    <a:cubicBezTo>
                      <a:pt x="986589" y="556010"/>
                      <a:pt x="971240" y="571359"/>
                      <a:pt x="952305" y="571359"/>
                    </a:cubicBezTo>
                    <a:lnTo>
                      <a:pt x="34284" y="571359"/>
                    </a:lnTo>
                    <a:cubicBezTo>
                      <a:pt x="15349" y="571359"/>
                      <a:pt x="0" y="556010"/>
                      <a:pt x="0" y="537075"/>
                    </a:cubicBezTo>
                    <a:lnTo>
                      <a:pt x="471" y="173918"/>
                    </a:lnTo>
                    <a:close/>
                  </a:path>
                </a:pathLst>
              </a:cu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sp>
          <p:nvSpPr>
            <p:cNvPr id="62" name="Rectangle 61">
              <a:extLst>
                <a:ext uri="{FF2B5EF4-FFF2-40B4-BE49-F238E27FC236}">
                  <a16:creationId xmlns:a16="http://schemas.microsoft.com/office/drawing/2014/main" id="{5DF84F25-45DA-4398-A445-CCC3E9D5F7F8}"/>
                </a:ext>
              </a:extLst>
            </p:cNvPr>
            <p:cNvSpPr/>
            <p:nvPr/>
          </p:nvSpPr>
          <p:spPr>
            <a:xfrm>
              <a:off x="5054719" y="5633572"/>
              <a:ext cx="323226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Social-Cultural</a:t>
              </a:r>
            </a:p>
          </p:txBody>
        </p:sp>
        <p:sp>
          <p:nvSpPr>
            <p:cNvPr id="65" name="Oval 64">
              <a:extLst>
                <a:ext uri="{FF2B5EF4-FFF2-40B4-BE49-F238E27FC236}">
                  <a16:creationId xmlns:a16="http://schemas.microsoft.com/office/drawing/2014/main" id="{FCAD21CE-6DEF-4A17-9CA1-4494A92E390A}"/>
                </a:ext>
              </a:extLst>
            </p:cNvPr>
            <p:cNvSpPr/>
            <p:nvPr/>
          </p:nvSpPr>
          <p:spPr>
            <a:xfrm>
              <a:off x="7737372" y="4734843"/>
              <a:ext cx="1099230" cy="1099230"/>
            </a:xfrm>
            <a:prstGeom prst="ellipse">
              <a:avLst/>
            </a:prstGeom>
            <a:solidFill>
              <a:srgbClr val="A1AFD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25408F"/>
                  </a:solidFill>
                  <a:effectLst/>
                  <a:uLnTx/>
                  <a:uFillTx/>
                  <a:latin typeface="Century Gothic" panose="020B0502020202020204" pitchFamily="34" charset="0"/>
                  <a:ea typeface="+mn-ea"/>
                  <a:cs typeface="+mn-cs"/>
                </a:rPr>
                <a:t>3</a:t>
              </a:r>
            </a:p>
          </p:txBody>
        </p:sp>
      </p:grpSp>
      <p:sp>
        <p:nvSpPr>
          <p:cNvPr id="9" name="Oval 8">
            <a:extLst>
              <a:ext uri="{FF2B5EF4-FFF2-40B4-BE49-F238E27FC236}">
                <a16:creationId xmlns:a16="http://schemas.microsoft.com/office/drawing/2014/main" id="{4659F28E-D27F-48DE-93F2-77A806638AB2}"/>
              </a:ext>
            </a:extLst>
          </p:cNvPr>
          <p:cNvSpPr/>
          <p:nvPr/>
        </p:nvSpPr>
        <p:spPr>
          <a:xfrm>
            <a:off x="3804347" y="2911131"/>
            <a:ext cx="2255090" cy="22550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11" name="Group 10">
            <a:extLst>
              <a:ext uri="{FF2B5EF4-FFF2-40B4-BE49-F238E27FC236}">
                <a16:creationId xmlns:a16="http://schemas.microsoft.com/office/drawing/2014/main" id="{EF0F021D-EECB-4A5F-9DDC-A0FC23B1E6DE}"/>
              </a:ext>
            </a:extLst>
          </p:cNvPr>
          <p:cNvGrpSpPr/>
          <p:nvPr/>
        </p:nvGrpSpPr>
        <p:grpSpPr>
          <a:xfrm>
            <a:off x="3444129" y="2530616"/>
            <a:ext cx="2975526" cy="3016120"/>
            <a:chOff x="3444129" y="2530616"/>
            <a:chExt cx="2975526" cy="3016120"/>
          </a:xfrm>
        </p:grpSpPr>
        <p:sp>
          <p:nvSpPr>
            <p:cNvPr id="8" name="Arrow: Circular 7">
              <a:extLst>
                <a:ext uri="{FF2B5EF4-FFF2-40B4-BE49-F238E27FC236}">
                  <a16:creationId xmlns:a16="http://schemas.microsoft.com/office/drawing/2014/main" id="{4CB11B9C-3C59-49BD-B6CC-55C451E612AD}"/>
                </a:ext>
              </a:extLst>
            </p:cNvPr>
            <p:cNvSpPr/>
            <p:nvPr/>
          </p:nvSpPr>
          <p:spPr>
            <a:xfrm>
              <a:off x="3444129" y="2571212"/>
              <a:ext cx="2975526" cy="2975524"/>
            </a:xfrm>
            <a:prstGeom prst="circularArrow">
              <a:avLst>
                <a:gd name="adj1" fmla="val 9319"/>
                <a:gd name="adj2" fmla="val 1142319"/>
                <a:gd name="adj3" fmla="val 20373377"/>
                <a:gd name="adj4" fmla="val 10799998"/>
                <a:gd name="adj5" fmla="val 12500"/>
              </a:avLst>
            </a:prstGeom>
            <a:solidFill>
              <a:srgbClr val="A1A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6" name="Arrow: Circular 65">
              <a:extLst>
                <a:ext uri="{FF2B5EF4-FFF2-40B4-BE49-F238E27FC236}">
                  <a16:creationId xmlns:a16="http://schemas.microsoft.com/office/drawing/2014/main" id="{90E37923-89B4-4083-96E7-05F95B8E5998}"/>
                </a:ext>
              </a:extLst>
            </p:cNvPr>
            <p:cNvSpPr/>
            <p:nvPr/>
          </p:nvSpPr>
          <p:spPr>
            <a:xfrm flipH="1" flipV="1">
              <a:off x="3444129" y="2530616"/>
              <a:ext cx="2975526" cy="2975524"/>
            </a:xfrm>
            <a:prstGeom prst="circularArrow">
              <a:avLst>
                <a:gd name="adj1" fmla="val 9319"/>
                <a:gd name="adj2" fmla="val 1142319"/>
                <a:gd name="adj3" fmla="val 20373377"/>
                <a:gd name="adj4" fmla="val 10825828"/>
                <a:gd name="adj5" fmla="val 12500"/>
              </a:avLst>
            </a:prstGeom>
            <a:solidFill>
              <a:srgbClr val="A1A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pSp>
      <p:sp>
        <p:nvSpPr>
          <p:cNvPr id="67" name="TextBox 66">
            <a:extLst>
              <a:ext uri="{FF2B5EF4-FFF2-40B4-BE49-F238E27FC236}">
                <a16:creationId xmlns:a16="http://schemas.microsoft.com/office/drawing/2014/main" id="{D786D8AF-1C96-42B3-9FAB-FA22DAD4BB0D}"/>
              </a:ext>
            </a:extLst>
          </p:cNvPr>
          <p:cNvSpPr txBox="1"/>
          <p:nvPr/>
        </p:nvSpPr>
        <p:spPr>
          <a:xfrm>
            <a:off x="4046337" y="3814978"/>
            <a:ext cx="1733401" cy="538609"/>
          </a:xfrm>
          <a:prstGeom prst="rect">
            <a:avLst/>
          </a:prstGeom>
          <a:noFill/>
        </p:spPr>
        <p:txBody>
          <a:bodyPr wrap="square"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5408F"/>
                </a:solidFill>
                <a:effectLst/>
                <a:uLnTx/>
                <a:uFillTx/>
                <a:latin typeface="Century Gothic" panose="020B0502020202020204" pitchFamily="34" charset="0"/>
                <a:ea typeface="+mn-ea"/>
                <a:cs typeface="+mn-cs"/>
              </a:rPr>
              <a:t>Psychological Disorder</a:t>
            </a:r>
          </a:p>
        </p:txBody>
      </p:sp>
    </p:spTree>
    <p:extLst>
      <p:ext uri="{BB962C8B-B14F-4D97-AF65-F5344CB8AC3E}">
        <p14:creationId xmlns:p14="http://schemas.microsoft.com/office/powerpoint/2010/main" val="3425745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8" presetClass="emph" presetSubtype="0" repeatCount="indefinite" fill="hold" nodeType="withEffect">
                                  <p:stCondLst>
                                    <p:cond delay="0"/>
                                  </p:stCondLst>
                                  <p:endCondLst>
                                    <p:cond evt="onNext" delay="0">
                                      <p:tgtEl>
                                        <p:sldTgt/>
                                      </p:tgtEl>
                                    </p:cond>
                                  </p:endCondLst>
                                  <p:childTnLst>
                                    <p:animRot by="43200000">
                                      <p:cBhvr>
                                        <p:cTn id="24" dur="20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575E8-78BC-4634-9477-20D14129D2AE}"/>
              </a:ext>
            </a:extLst>
          </p:cNvPr>
          <p:cNvSpPr>
            <a:spLocks noGrp="1"/>
          </p:cNvSpPr>
          <p:nvPr>
            <p:ph type="title"/>
          </p:nvPr>
        </p:nvSpPr>
        <p:spPr/>
        <p:txBody>
          <a:bodyPr/>
          <a:lstStyle/>
          <a:p>
            <a:r>
              <a:rPr lang="en-US" dirty="0"/>
              <a:t>Spiritual Level of Analysis</a:t>
            </a:r>
          </a:p>
        </p:txBody>
      </p:sp>
      <p:sp>
        <p:nvSpPr>
          <p:cNvPr id="3" name="Content Placeholder 2">
            <a:extLst>
              <a:ext uri="{FF2B5EF4-FFF2-40B4-BE49-F238E27FC236}">
                <a16:creationId xmlns:a16="http://schemas.microsoft.com/office/drawing/2014/main" id="{1DCF9528-7767-49B6-9A70-7CE4B19EDDD5}"/>
              </a:ext>
            </a:extLst>
          </p:cNvPr>
          <p:cNvSpPr>
            <a:spLocks noGrp="1"/>
          </p:cNvSpPr>
          <p:nvPr>
            <p:ph idx="1"/>
          </p:nvPr>
        </p:nvSpPr>
        <p:spPr>
          <a:xfrm>
            <a:off x="638155" y="1421843"/>
            <a:ext cx="9603275" cy="4743287"/>
          </a:xfrm>
        </p:spPr>
        <p:txBody>
          <a:bodyPr>
            <a:normAutofit/>
          </a:bodyPr>
          <a:lstStyle/>
          <a:p>
            <a:pPr marL="0" indent="0">
              <a:buNone/>
            </a:pPr>
            <a:r>
              <a:rPr lang="en-US" sz="3600" b="0" i="0" u="none" strike="noStrike" dirty="0">
                <a:solidFill>
                  <a:srgbClr val="000000"/>
                </a:solidFill>
                <a:effectLst/>
                <a:latin typeface="Roboto" panose="02000000000000000000" pitchFamily="2" charset="0"/>
              </a:rPr>
              <a:t>“I am the true vine, and my Father is the gardener. He cuts off every branch in me that bears no fruit, while every branch that does bear fruit he prunes so that it will be even more fruitful. You are already clean because of the word I have spoken to you.</a:t>
            </a:r>
            <a:r>
              <a:rPr lang="en-US" sz="3600" b="1" i="0" u="none" strike="noStrike" dirty="0">
                <a:solidFill>
                  <a:srgbClr val="000000"/>
                </a:solidFill>
                <a:effectLst/>
                <a:latin typeface="Roboto" panose="02000000000000000000" pitchFamily="2" charset="0"/>
              </a:rPr>
              <a:t> </a:t>
            </a:r>
            <a:r>
              <a:rPr lang="en-US" sz="3600" b="0" i="0" u="none" strike="noStrike" dirty="0">
                <a:solidFill>
                  <a:srgbClr val="000000"/>
                </a:solidFill>
                <a:effectLst/>
                <a:latin typeface="Roboto" panose="02000000000000000000" pitchFamily="2" charset="0"/>
              </a:rPr>
              <a:t>Remain in me, as I also remain in you. No branch can bear fruit by itself; it must remain in the vine. Neither can you bear fruit unless you remain in me. (John 15: 1 - 4)”</a:t>
            </a:r>
            <a:endParaRPr lang="en-US" sz="3600" dirty="0"/>
          </a:p>
        </p:txBody>
      </p:sp>
      <p:sp>
        <p:nvSpPr>
          <p:cNvPr id="4" name="Footer Placeholder 3">
            <a:extLst>
              <a:ext uri="{FF2B5EF4-FFF2-40B4-BE49-F238E27FC236}">
                <a16:creationId xmlns:a16="http://schemas.microsoft.com/office/drawing/2014/main" id="{C0DC5DD5-4334-40C6-AB6E-AED8CA8B7F77}"/>
              </a:ext>
            </a:extLst>
          </p:cNvPr>
          <p:cNvSpPr>
            <a:spLocks noGrp="1"/>
          </p:cNvSpPr>
          <p:nvPr>
            <p:ph type="ftr" sz="quarter" idx="11"/>
          </p:nvPr>
        </p:nvSpPr>
        <p:spPr/>
        <p:txBody>
          <a:bodyPr/>
          <a:lstStyle/>
          <a:p>
            <a:r>
              <a:rPr lang="en-US"/>
              <a:t>Copyright ©2021 CCA  |  Confidential &amp; Proprietary</a:t>
            </a:r>
          </a:p>
        </p:txBody>
      </p:sp>
      <p:sp>
        <p:nvSpPr>
          <p:cNvPr id="5" name="Slide Number Placeholder 4">
            <a:extLst>
              <a:ext uri="{FF2B5EF4-FFF2-40B4-BE49-F238E27FC236}">
                <a16:creationId xmlns:a16="http://schemas.microsoft.com/office/drawing/2014/main" id="{724B5AFB-2A03-4374-85A5-0DB5C6E2BB44}"/>
              </a:ext>
            </a:extLst>
          </p:cNvPr>
          <p:cNvSpPr>
            <a:spLocks noGrp="1"/>
          </p:cNvSpPr>
          <p:nvPr>
            <p:ph type="sldNum" sz="quarter" idx="12"/>
          </p:nvPr>
        </p:nvSpPr>
        <p:spPr/>
        <p:txBody>
          <a:bodyPr/>
          <a:lstStyle/>
          <a:p>
            <a:fld id="{3048E690-D076-4AEB-9F16-D088C45421C8}" type="slidenum">
              <a:rPr lang="en-US" smtClean="0"/>
              <a:pPr/>
              <a:t>19</a:t>
            </a:fld>
            <a:endParaRPr lang="en-US"/>
          </a:p>
        </p:txBody>
      </p:sp>
    </p:spTree>
    <p:extLst>
      <p:ext uri="{BB962C8B-B14F-4D97-AF65-F5344CB8AC3E}">
        <p14:creationId xmlns:p14="http://schemas.microsoft.com/office/powerpoint/2010/main" val="1785586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7FF4C-C342-43C1-A391-2D1EF4D46450}"/>
              </a:ext>
            </a:extLst>
          </p:cNvPr>
          <p:cNvSpPr>
            <a:spLocks noGrp="1"/>
          </p:cNvSpPr>
          <p:nvPr>
            <p:ph type="title"/>
          </p:nvPr>
        </p:nvSpPr>
        <p:spPr/>
        <p:txBody>
          <a:bodyPr/>
          <a:lstStyle/>
          <a:p>
            <a:r>
              <a:rPr lang="en-US" dirty="0"/>
              <a:t>Download course information</a:t>
            </a:r>
          </a:p>
        </p:txBody>
      </p:sp>
      <p:sp>
        <p:nvSpPr>
          <p:cNvPr id="4" name="Footer Placeholder 3">
            <a:extLst>
              <a:ext uri="{FF2B5EF4-FFF2-40B4-BE49-F238E27FC236}">
                <a16:creationId xmlns:a16="http://schemas.microsoft.com/office/drawing/2014/main" id="{C07C68E9-2E12-402D-B582-69853FFD1C3A}"/>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n-ea"/>
                <a:cs typeface="+mn-cs"/>
              </a:rPr>
              <a:t>Copyright ©2021 CCA  |  Confidential &amp; Proprietary</a:t>
            </a:r>
          </a:p>
        </p:txBody>
      </p:sp>
      <p:sp>
        <p:nvSpPr>
          <p:cNvPr id="5" name="Slide Number Placeholder 4">
            <a:extLst>
              <a:ext uri="{FF2B5EF4-FFF2-40B4-BE49-F238E27FC236}">
                <a16:creationId xmlns:a16="http://schemas.microsoft.com/office/drawing/2014/main" id="{F6A58DE4-C04E-45BB-925B-89752366CB6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48E690-D076-4AEB-9F16-D088C45421C8}" type="slidenum">
              <a:rPr kumimoji="0" lang="en-US" sz="800" b="0" i="0" u="none" strike="noStrike" kern="1200" cap="none" spc="0" normalizeH="0" baseline="0" noProof="0" smtClean="0">
                <a:ln>
                  <a:noFill/>
                </a:ln>
                <a:solidFill>
                  <a:prstClr val="white"/>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6" name="Content Placeholder 2">
            <a:extLst>
              <a:ext uri="{FF2B5EF4-FFF2-40B4-BE49-F238E27FC236}">
                <a16:creationId xmlns:a16="http://schemas.microsoft.com/office/drawing/2014/main" id="{A233EC90-D846-44AC-B0F0-A072135C8196}"/>
              </a:ext>
            </a:extLst>
          </p:cNvPr>
          <p:cNvSpPr>
            <a:spLocks noGrp="1"/>
          </p:cNvSpPr>
          <p:nvPr>
            <p:ph idx="1"/>
          </p:nvPr>
        </p:nvSpPr>
        <p:spPr>
          <a:xfrm>
            <a:off x="0" y="1421843"/>
            <a:ext cx="11069053" cy="4743287"/>
          </a:xfrm>
        </p:spPr>
        <p:txBody>
          <a:bodyPr anchor="ctr">
            <a:normAutofit/>
          </a:bodyPr>
          <a:lstStyle/>
          <a:p>
            <a:pPr marL="0" indent="0" algn="ctr">
              <a:buNone/>
            </a:pPr>
            <a:r>
              <a:rPr lang="en-US" sz="3600" b="1" dirty="0"/>
              <a:t>https://christiancounselingwpa.com/aacc/</a:t>
            </a:r>
          </a:p>
        </p:txBody>
      </p:sp>
    </p:spTree>
    <p:extLst>
      <p:ext uri="{BB962C8B-B14F-4D97-AF65-F5344CB8AC3E}">
        <p14:creationId xmlns:p14="http://schemas.microsoft.com/office/powerpoint/2010/main" val="3502948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92EAB2A7-BD78-49D5-95B8-4D9FB303357F}"/>
              </a:ext>
            </a:extLst>
          </p:cNvPr>
          <p:cNvGrpSpPr/>
          <p:nvPr/>
        </p:nvGrpSpPr>
        <p:grpSpPr>
          <a:xfrm>
            <a:off x="5046570" y="4154891"/>
            <a:ext cx="3790032" cy="2169381"/>
            <a:chOff x="5046570" y="4154891"/>
            <a:chExt cx="3790032" cy="2169381"/>
          </a:xfrm>
        </p:grpSpPr>
        <p:grpSp>
          <p:nvGrpSpPr>
            <p:cNvPr id="40" name="Group 39">
              <a:extLst>
                <a:ext uri="{FF2B5EF4-FFF2-40B4-BE49-F238E27FC236}">
                  <a16:creationId xmlns:a16="http://schemas.microsoft.com/office/drawing/2014/main" id="{7DDBDB70-43E6-426C-9B29-91DC70D63511}"/>
                </a:ext>
              </a:extLst>
            </p:cNvPr>
            <p:cNvGrpSpPr/>
            <p:nvPr/>
          </p:nvGrpSpPr>
          <p:grpSpPr>
            <a:xfrm>
              <a:off x="5046570" y="4154891"/>
              <a:ext cx="3240420" cy="2169381"/>
              <a:chOff x="7486663" y="5750354"/>
              <a:chExt cx="986589" cy="855382"/>
            </a:xfrm>
          </p:grpSpPr>
          <p:sp>
            <p:nvSpPr>
              <p:cNvPr id="43" name="Rectangle: Rounded Corners 42">
                <a:extLst>
                  <a:ext uri="{FF2B5EF4-FFF2-40B4-BE49-F238E27FC236}">
                    <a16:creationId xmlns:a16="http://schemas.microsoft.com/office/drawing/2014/main" id="{B5DEE186-4C9A-4B53-82A6-68DAA9F80B42}"/>
                  </a:ext>
                </a:extLst>
              </p:cNvPr>
              <p:cNvSpPr/>
              <p:nvPr/>
            </p:nvSpPr>
            <p:spPr>
              <a:xfrm>
                <a:off x="7486663" y="5750354"/>
                <a:ext cx="986589" cy="855382"/>
              </a:xfrm>
              <a:prstGeom prst="roundRect">
                <a:avLst>
                  <a:gd name="adj" fmla="val 4008"/>
                </a:avLst>
              </a:prstGeom>
              <a:solidFill>
                <a:srgbClr val="FCB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44" name="Rectangle: Rounded Corners 94">
                <a:extLst>
                  <a:ext uri="{FF2B5EF4-FFF2-40B4-BE49-F238E27FC236}">
                    <a16:creationId xmlns:a16="http://schemas.microsoft.com/office/drawing/2014/main" id="{27096E32-C796-4C5D-856B-9E0D985649D2}"/>
                  </a:ext>
                </a:extLst>
              </p:cNvPr>
              <p:cNvSpPr/>
              <p:nvPr/>
            </p:nvSpPr>
            <p:spPr>
              <a:xfrm>
                <a:off x="7486663" y="6034377"/>
                <a:ext cx="986589" cy="571359"/>
              </a:xfrm>
              <a:custGeom>
                <a:avLst/>
                <a:gdLst>
                  <a:gd name="connsiteX0" fmla="*/ 0 w 986589"/>
                  <a:gd name="connsiteY0" fmla="*/ 34284 h 855382"/>
                  <a:gd name="connsiteX1" fmla="*/ 34284 w 986589"/>
                  <a:gd name="connsiteY1" fmla="*/ 0 h 855382"/>
                  <a:gd name="connsiteX2" fmla="*/ 952305 w 986589"/>
                  <a:gd name="connsiteY2" fmla="*/ 0 h 855382"/>
                  <a:gd name="connsiteX3" fmla="*/ 986589 w 986589"/>
                  <a:gd name="connsiteY3" fmla="*/ 34284 h 855382"/>
                  <a:gd name="connsiteX4" fmla="*/ 986589 w 986589"/>
                  <a:gd name="connsiteY4" fmla="*/ 821098 h 855382"/>
                  <a:gd name="connsiteX5" fmla="*/ 952305 w 986589"/>
                  <a:gd name="connsiteY5" fmla="*/ 855382 h 855382"/>
                  <a:gd name="connsiteX6" fmla="*/ 34284 w 986589"/>
                  <a:gd name="connsiteY6" fmla="*/ 855382 h 855382"/>
                  <a:gd name="connsiteX7" fmla="*/ 0 w 986589"/>
                  <a:gd name="connsiteY7" fmla="*/ 821098 h 855382"/>
                  <a:gd name="connsiteX8" fmla="*/ 0 w 986589"/>
                  <a:gd name="connsiteY8" fmla="*/ 34284 h 855382"/>
                  <a:gd name="connsiteX0" fmla="*/ 0 w 986589"/>
                  <a:gd name="connsiteY0" fmla="*/ 34284 h 855382"/>
                  <a:gd name="connsiteX1" fmla="*/ 34284 w 986589"/>
                  <a:gd name="connsiteY1" fmla="*/ 0 h 855382"/>
                  <a:gd name="connsiteX2" fmla="*/ 952305 w 986589"/>
                  <a:gd name="connsiteY2" fmla="*/ 0 h 855382"/>
                  <a:gd name="connsiteX3" fmla="*/ 986589 w 986589"/>
                  <a:gd name="connsiteY3" fmla="*/ 34284 h 855382"/>
                  <a:gd name="connsiteX4" fmla="*/ 986589 w 986589"/>
                  <a:gd name="connsiteY4" fmla="*/ 821098 h 855382"/>
                  <a:gd name="connsiteX5" fmla="*/ 952305 w 986589"/>
                  <a:gd name="connsiteY5" fmla="*/ 855382 h 855382"/>
                  <a:gd name="connsiteX6" fmla="*/ 34284 w 986589"/>
                  <a:gd name="connsiteY6" fmla="*/ 855382 h 855382"/>
                  <a:gd name="connsiteX7" fmla="*/ 0 w 986589"/>
                  <a:gd name="connsiteY7" fmla="*/ 821098 h 855382"/>
                  <a:gd name="connsiteX8" fmla="*/ 471 w 986589"/>
                  <a:gd name="connsiteY8" fmla="*/ 457941 h 855382"/>
                  <a:gd name="connsiteX9" fmla="*/ 0 w 986589"/>
                  <a:gd name="connsiteY9" fmla="*/ 34284 h 855382"/>
                  <a:gd name="connsiteX0" fmla="*/ 0 w 987061"/>
                  <a:gd name="connsiteY0" fmla="*/ 34284 h 855382"/>
                  <a:gd name="connsiteX1" fmla="*/ 34284 w 987061"/>
                  <a:gd name="connsiteY1" fmla="*/ 0 h 855382"/>
                  <a:gd name="connsiteX2" fmla="*/ 952305 w 987061"/>
                  <a:gd name="connsiteY2" fmla="*/ 0 h 855382"/>
                  <a:gd name="connsiteX3" fmla="*/ 986589 w 987061"/>
                  <a:gd name="connsiteY3" fmla="*/ 34284 h 855382"/>
                  <a:gd name="connsiteX4" fmla="*/ 987061 w 987061"/>
                  <a:gd name="connsiteY4" fmla="*/ 445909 h 855382"/>
                  <a:gd name="connsiteX5" fmla="*/ 986589 w 987061"/>
                  <a:gd name="connsiteY5" fmla="*/ 821098 h 855382"/>
                  <a:gd name="connsiteX6" fmla="*/ 952305 w 987061"/>
                  <a:gd name="connsiteY6" fmla="*/ 855382 h 855382"/>
                  <a:gd name="connsiteX7" fmla="*/ 34284 w 987061"/>
                  <a:gd name="connsiteY7" fmla="*/ 855382 h 855382"/>
                  <a:gd name="connsiteX8" fmla="*/ 0 w 987061"/>
                  <a:gd name="connsiteY8" fmla="*/ 821098 h 855382"/>
                  <a:gd name="connsiteX9" fmla="*/ 471 w 987061"/>
                  <a:gd name="connsiteY9" fmla="*/ 457941 h 855382"/>
                  <a:gd name="connsiteX10" fmla="*/ 0 w 987061"/>
                  <a:gd name="connsiteY10" fmla="*/ 34284 h 855382"/>
                  <a:gd name="connsiteX0" fmla="*/ 471 w 987061"/>
                  <a:gd name="connsiteY0" fmla="*/ 457941 h 855382"/>
                  <a:gd name="connsiteX1" fmla="*/ 34284 w 987061"/>
                  <a:gd name="connsiteY1" fmla="*/ 0 h 855382"/>
                  <a:gd name="connsiteX2" fmla="*/ 952305 w 987061"/>
                  <a:gd name="connsiteY2" fmla="*/ 0 h 855382"/>
                  <a:gd name="connsiteX3" fmla="*/ 986589 w 987061"/>
                  <a:gd name="connsiteY3" fmla="*/ 34284 h 855382"/>
                  <a:gd name="connsiteX4" fmla="*/ 987061 w 987061"/>
                  <a:gd name="connsiteY4" fmla="*/ 445909 h 855382"/>
                  <a:gd name="connsiteX5" fmla="*/ 986589 w 987061"/>
                  <a:gd name="connsiteY5" fmla="*/ 821098 h 855382"/>
                  <a:gd name="connsiteX6" fmla="*/ 952305 w 987061"/>
                  <a:gd name="connsiteY6" fmla="*/ 855382 h 855382"/>
                  <a:gd name="connsiteX7" fmla="*/ 34284 w 987061"/>
                  <a:gd name="connsiteY7" fmla="*/ 855382 h 855382"/>
                  <a:gd name="connsiteX8" fmla="*/ 0 w 987061"/>
                  <a:gd name="connsiteY8" fmla="*/ 821098 h 855382"/>
                  <a:gd name="connsiteX9" fmla="*/ 471 w 987061"/>
                  <a:gd name="connsiteY9" fmla="*/ 457941 h 855382"/>
                  <a:gd name="connsiteX0" fmla="*/ 471 w 987061"/>
                  <a:gd name="connsiteY0" fmla="*/ 457941 h 855382"/>
                  <a:gd name="connsiteX1" fmla="*/ 952305 w 987061"/>
                  <a:gd name="connsiteY1" fmla="*/ 0 h 855382"/>
                  <a:gd name="connsiteX2" fmla="*/ 986589 w 987061"/>
                  <a:gd name="connsiteY2" fmla="*/ 34284 h 855382"/>
                  <a:gd name="connsiteX3" fmla="*/ 987061 w 987061"/>
                  <a:gd name="connsiteY3" fmla="*/ 445909 h 855382"/>
                  <a:gd name="connsiteX4" fmla="*/ 986589 w 987061"/>
                  <a:gd name="connsiteY4" fmla="*/ 821098 h 855382"/>
                  <a:gd name="connsiteX5" fmla="*/ 952305 w 987061"/>
                  <a:gd name="connsiteY5" fmla="*/ 855382 h 855382"/>
                  <a:gd name="connsiteX6" fmla="*/ 34284 w 987061"/>
                  <a:gd name="connsiteY6" fmla="*/ 855382 h 855382"/>
                  <a:gd name="connsiteX7" fmla="*/ 0 w 987061"/>
                  <a:gd name="connsiteY7" fmla="*/ 821098 h 855382"/>
                  <a:gd name="connsiteX8" fmla="*/ 471 w 987061"/>
                  <a:gd name="connsiteY8" fmla="*/ 457941 h 855382"/>
                  <a:gd name="connsiteX0" fmla="*/ 471 w 987061"/>
                  <a:gd name="connsiteY0" fmla="*/ 423657 h 821098"/>
                  <a:gd name="connsiteX1" fmla="*/ 986589 w 987061"/>
                  <a:gd name="connsiteY1" fmla="*/ 0 h 821098"/>
                  <a:gd name="connsiteX2" fmla="*/ 987061 w 987061"/>
                  <a:gd name="connsiteY2" fmla="*/ 411625 h 821098"/>
                  <a:gd name="connsiteX3" fmla="*/ 986589 w 987061"/>
                  <a:gd name="connsiteY3" fmla="*/ 786814 h 821098"/>
                  <a:gd name="connsiteX4" fmla="*/ 952305 w 987061"/>
                  <a:gd name="connsiteY4" fmla="*/ 821098 h 821098"/>
                  <a:gd name="connsiteX5" fmla="*/ 34284 w 987061"/>
                  <a:gd name="connsiteY5" fmla="*/ 821098 h 821098"/>
                  <a:gd name="connsiteX6" fmla="*/ 0 w 987061"/>
                  <a:gd name="connsiteY6" fmla="*/ 786814 h 821098"/>
                  <a:gd name="connsiteX7" fmla="*/ 471 w 987061"/>
                  <a:gd name="connsiteY7" fmla="*/ 423657 h 821098"/>
                  <a:gd name="connsiteX0" fmla="*/ 471 w 987061"/>
                  <a:gd name="connsiteY0" fmla="*/ 12032 h 409473"/>
                  <a:gd name="connsiteX1" fmla="*/ 987061 w 987061"/>
                  <a:gd name="connsiteY1" fmla="*/ 0 h 409473"/>
                  <a:gd name="connsiteX2" fmla="*/ 986589 w 987061"/>
                  <a:gd name="connsiteY2" fmla="*/ 375189 h 409473"/>
                  <a:gd name="connsiteX3" fmla="*/ 952305 w 987061"/>
                  <a:gd name="connsiteY3" fmla="*/ 409473 h 409473"/>
                  <a:gd name="connsiteX4" fmla="*/ 34284 w 987061"/>
                  <a:gd name="connsiteY4" fmla="*/ 409473 h 409473"/>
                  <a:gd name="connsiteX5" fmla="*/ 0 w 987061"/>
                  <a:gd name="connsiteY5" fmla="*/ 375189 h 409473"/>
                  <a:gd name="connsiteX6" fmla="*/ 471 w 987061"/>
                  <a:gd name="connsiteY6" fmla="*/ 12032 h 409473"/>
                  <a:gd name="connsiteX0" fmla="*/ 471 w 987061"/>
                  <a:gd name="connsiteY0" fmla="*/ 214366 h 611807"/>
                  <a:gd name="connsiteX1" fmla="*/ 987061 w 987061"/>
                  <a:gd name="connsiteY1" fmla="*/ 202334 h 611807"/>
                  <a:gd name="connsiteX2" fmla="*/ 986589 w 987061"/>
                  <a:gd name="connsiteY2" fmla="*/ 577523 h 611807"/>
                  <a:gd name="connsiteX3" fmla="*/ 952305 w 987061"/>
                  <a:gd name="connsiteY3" fmla="*/ 611807 h 611807"/>
                  <a:gd name="connsiteX4" fmla="*/ 34284 w 987061"/>
                  <a:gd name="connsiteY4" fmla="*/ 611807 h 611807"/>
                  <a:gd name="connsiteX5" fmla="*/ 0 w 987061"/>
                  <a:gd name="connsiteY5" fmla="*/ 577523 h 611807"/>
                  <a:gd name="connsiteX6" fmla="*/ 471 w 987061"/>
                  <a:gd name="connsiteY6" fmla="*/ 214366 h 611807"/>
                  <a:gd name="connsiteX0" fmla="*/ 471 w 987061"/>
                  <a:gd name="connsiteY0" fmla="*/ 160361 h 557802"/>
                  <a:gd name="connsiteX1" fmla="*/ 987061 w 987061"/>
                  <a:gd name="connsiteY1" fmla="*/ 148329 h 557802"/>
                  <a:gd name="connsiteX2" fmla="*/ 986589 w 987061"/>
                  <a:gd name="connsiteY2" fmla="*/ 523518 h 557802"/>
                  <a:gd name="connsiteX3" fmla="*/ 952305 w 987061"/>
                  <a:gd name="connsiteY3" fmla="*/ 557802 h 557802"/>
                  <a:gd name="connsiteX4" fmla="*/ 34284 w 987061"/>
                  <a:gd name="connsiteY4" fmla="*/ 557802 h 557802"/>
                  <a:gd name="connsiteX5" fmla="*/ 0 w 987061"/>
                  <a:gd name="connsiteY5" fmla="*/ 523518 h 557802"/>
                  <a:gd name="connsiteX6" fmla="*/ 471 w 987061"/>
                  <a:gd name="connsiteY6" fmla="*/ 160361 h 557802"/>
                  <a:gd name="connsiteX0" fmla="*/ 471 w 987061"/>
                  <a:gd name="connsiteY0" fmla="*/ 173918 h 571359"/>
                  <a:gd name="connsiteX1" fmla="*/ 987061 w 987061"/>
                  <a:gd name="connsiteY1" fmla="*/ 161886 h 571359"/>
                  <a:gd name="connsiteX2" fmla="*/ 986589 w 987061"/>
                  <a:gd name="connsiteY2" fmla="*/ 537075 h 571359"/>
                  <a:gd name="connsiteX3" fmla="*/ 952305 w 987061"/>
                  <a:gd name="connsiteY3" fmla="*/ 571359 h 571359"/>
                  <a:gd name="connsiteX4" fmla="*/ 34284 w 987061"/>
                  <a:gd name="connsiteY4" fmla="*/ 571359 h 571359"/>
                  <a:gd name="connsiteX5" fmla="*/ 0 w 987061"/>
                  <a:gd name="connsiteY5" fmla="*/ 537075 h 571359"/>
                  <a:gd name="connsiteX6" fmla="*/ 471 w 987061"/>
                  <a:gd name="connsiteY6" fmla="*/ 173918 h 5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061" h="571359">
                    <a:moveTo>
                      <a:pt x="471" y="173918"/>
                    </a:moveTo>
                    <a:cubicBezTo>
                      <a:pt x="309281" y="-335419"/>
                      <a:pt x="722366" y="466686"/>
                      <a:pt x="987061" y="161886"/>
                    </a:cubicBezTo>
                    <a:cubicBezTo>
                      <a:pt x="986904" y="286949"/>
                      <a:pt x="986746" y="412012"/>
                      <a:pt x="986589" y="537075"/>
                    </a:cubicBezTo>
                    <a:cubicBezTo>
                      <a:pt x="986589" y="556010"/>
                      <a:pt x="971240" y="571359"/>
                      <a:pt x="952305" y="571359"/>
                    </a:cubicBezTo>
                    <a:lnTo>
                      <a:pt x="34284" y="571359"/>
                    </a:lnTo>
                    <a:cubicBezTo>
                      <a:pt x="15349" y="571359"/>
                      <a:pt x="0" y="556010"/>
                      <a:pt x="0" y="537075"/>
                    </a:cubicBezTo>
                    <a:lnTo>
                      <a:pt x="471" y="173918"/>
                    </a:lnTo>
                    <a:close/>
                  </a:path>
                </a:pathLst>
              </a:cu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sp>
          <p:nvSpPr>
            <p:cNvPr id="41" name="Rectangle 40">
              <a:extLst>
                <a:ext uri="{FF2B5EF4-FFF2-40B4-BE49-F238E27FC236}">
                  <a16:creationId xmlns:a16="http://schemas.microsoft.com/office/drawing/2014/main" id="{EAB9AFAC-8D0D-4CAE-9A99-BCA4E0213178}"/>
                </a:ext>
              </a:extLst>
            </p:cNvPr>
            <p:cNvSpPr/>
            <p:nvPr/>
          </p:nvSpPr>
          <p:spPr>
            <a:xfrm>
              <a:off x="5054719" y="5633572"/>
              <a:ext cx="323226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Social-Cultural</a:t>
              </a:r>
            </a:p>
          </p:txBody>
        </p:sp>
        <p:sp>
          <p:nvSpPr>
            <p:cNvPr id="42" name="Oval 41">
              <a:extLst>
                <a:ext uri="{FF2B5EF4-FFF2-40B4-BE49-F238E27FC236}">
                  <a16:creationId xmlns:a16="http://schemas.microsoft.com/office/drawing/2014/main" id="{893CA60B-32C4-4565-A60E-365BF64B8368}"/>
                </a:ext>
              </a:extLst>
            </p:cNvPr>
            <p:cNvSpPr/>
            <p:nvPr/>
          </p:nvSpPr>
          <p:spPr>
            <a:xfrm>
              <a:off x="7737372" y="4734843"/>
              <a:ext cx="1099230" cy="1099230"/>
            </a:xfrm>
            <a:prstGeom prst="ellipse">
              <a:avLst/>
            </a:prstGeom>
            <a:solidFill>
              <a:srgbClr val="A1AFD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25408F"/>
                  </a:solidFill>
                  <a:effectLst/>
                  <a:uLnTx/>
                  <a:uFillTx/>
                  <a:latin typeface="Century Gothic" panose="020B0502020202020204" pitchFamily="34" charset="0"/>
                  <a:ea typeface="+mn-ea"/>
                  <a:cs typeface="+mn-cs"/>
                </a:rPr>
                <a:t>3</a:t>
              </a:r>
            </a:p>
          </p:txBody>
        </p:sp>
      </p:grpSp>
      <p:sp>
        <p:nvSpPr>
          <p:cNvPr id="4" name="Footer Placeholder 3">
            <a:extLst>
              <a:ext uri="{FF2B5EF4-FFF2-40B4-BE49-F238E27FC236}">
                <a16:creationId xmlns:a16="http://schemas.microsoft.com/office/drawing/2014/main" id="{64D8956E-9A8C-42B8-9184-540B8567A553}"/>
              </a:ext>
            </a:extLst>
          </p:cNvPr>
          <p:cNvSpPr>
            <a:spLocks noGrp="1"/>
          </p:cNvSpPr>
          <p:nvPr>
            <p:ph type="ftr" sz="quarter" idx="11"/>
          </p:nvPr>
        </p:nvSpPr>
        <p:spPr>
          <a:xfrm>
            <a:off x="157163" y="6410325"/>
            <a:ext cx="5938837" cy="30797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tint val="75000"/>
                  </a:prstClr>
                </a:solidFill>
                <a:effectLst/>
                <a:uLnTx/>
                <a:uFillTx/>
                <a:latin typeface="Century Gothic" panose="020B0502020202020204" pitchFamily="34" charset="0"/>
                <a:ea typeface="+mn-ea"/>
                <a:cs typeface="+mn-cs"/>
              </a:rPr>
              <a:t>Copyright ©2021 CCA  |  Confidential &amp; Proprietary</a:t>
            </a:r>
          </a:p>
        </p:txBody>
      </p:sp>
      <p:sp>
        <p:nvSpPr>
          <p:cNvPr id="2" name="Slide Number Placeholder 1">
            <a:extLst>
              <a:ext uri="{FF2B5EF4-FFF2-40B4-BE49-F238E27FC236}">
                <a16:creationId xmlns:a16="http://schemas.microsoft.com/office/drawing/2014/main" id="{390CC377-D654-4479-96FB-8D7CE6B0AF2C}"/>
              </a:ext>
            </a:extLst>
          </p:cNvPr>
          <p:cNvSpPr>
            <a:spLocks noGrp="1"/>
          </p:cNvSpPr>
          <p:nvPr>
            <p:ph type="sldNum" sz="quarter" idx="12"/>
          </p:nvPr>
        </p:nvSpPr>
        <p:spPr>
          <a:xfrm>
            <a:off x="11534529" y="6408135"/>
            <a:ext cx="500327" cy="31066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D29DFF-3715-499B-B99C-5ACB23995D69}" type="slidenum">
              <a:rPr kumimoji="0" lang="en-US" sz="800" b="0" i="0" u="none" strike="noStrike" kern="1200" cap="none" spc="0" normalizeH="0" baseline="0" noProof="0" smtClean="0">
                <a:ln>
                  <a:noFill/>
                </a:ln>
                <a:solidFill>
                  <a:srgbClr val="25408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srgbClr val="25408F"/>
              </a:solidFill>
              <a:effectLst/>
              <a:uLnTx/>
              <a:uFillTx/>
              <a:latin typeface="Century Gothic" panose="020B0502020202020204" pitchFamily="34" charset="0"/>
              <a:ea typeface="+mn-ea"/>
              <a:cs typeface="+mn-cs"/>
            </a:endParaRPr>
          </a:p>
        </p:txBody>
      </p:sp>
      <p:sp>
        <p:nvSpPr>
          <p:cNvPr id="58" name="Title 1">
            <a:extLst>
              <a:ext uri="{FF2B5EF4-FFF2-40B4-BE49-F238E27FC236}">
                <a16:creationId xmlns:a16="http://schemas.microsoft.com/office/drawing/2014/main" id="{101CA92C-06D8-44A1-905A-F8BC3433680E}"/>
              </a:ext>
            </a:extLst>
          </p:cNvPr>
          <p:cNvSpPr>
            <a:spLocks noGrp="1"/>
          </p:cNvSpPr>
          <p:nvPr>
            <p:ph type="title"/>
          </p:nvPr>
        </p:nvSpPr>
        <p:spPr>
          <a:xfrm>
            <a:off x="287563" y="278551"/>
            <a:ext cx="9603275" cy="1049235"/>
          </a:xfrm>
        </p:spPr>
        <p:txBody>
          <a:bodyPr>
            <a:normAutofit fontScale="90000"/>
          </a:bodyPr>
          <a:lstStyle/>
          <a:p>
            <a:r>
              <a:rPr lang="en-US" dirty="0"/>
              <a:t>Bio-psycho-social-Spiritual</a:t>
            </a:r>
            <a:br>
              <a:rPr lang="en-US" dirty="0"/>
            </a:br>
            <a:r>
              <a:rPr lang="en-US" sz="6000" dirty="0"/>
              <a:t>APPROACH</a:t>
            </a:r>
            <a:endParaRPr lang="en-US" dirty="0"/>
          </a:p>
        </p:txBody>
      </p:sp>
      <p:grpSp>
        <p:nvGrpSpPr>
          <p:cNvPr id="15" name="Group 14">
            <a:extLst>
              <a:ext uri="{FF2B5EF4-FFF2-40B4-BE49-F238E27FC236}">
                <a16:creationId xmlns:a16="http://schemas.microsoft.com/office/drawing/2014/main" id="{AEECE520-9B3A-4760-86A5-4CCECAB071E6}"/>
              </a:ext>
            </a:extLst>
          </p:cNvPr>
          <p:cNvGrpSpPr/>
          <p:nvPr/>
        </p:nvGrpSpPr>
        <p:grpSpPr>
          <a:xfrm>
            <a:off x="834095" y="1765674"/>
            <a:ext cx="3990223" cy="2169381"/>
            <a:chOff x="834095" y="1765674"/>
            <a:chExt cx="3990223" cy="2169381"/>
          </a:xfrm>
        </p:grpSpPr>
        <p:sp>
          <p:nvSpPr>
            <p:cNvPr id="90" name="Rectangle 89">
              <a:extLst>
                <a:ext uri="{FF2B5EF4-FFF2-40B4-BE49-F238E27FC236}">
                  <a16:creationId xmlns:a16="http://schemas.microsoft.com/office/drawing/2014/main" id="{FB25B7A5-E9C5-4FA0-9F22-EAE5BCA285F8}"/>
                </a:ext>
              </a:extLst>
            </p:cNvPr>
            <p:cNvSpPr/>
            <p:nvPr/>
          </p:nvSpPr>
          <p:spPr>
            <a:xfrm>
              <a:off x="834095" y="2983549"/>
              <a:ext cx="1374916" cy="738664"/>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Watchfulness and Acceptance Process</a:t>
              </a:r>
            </a:p>
          </p:txBody>
        </p:sp>
        <p:grpSp>
          <p:nvGrpSpPr>
            <p:cNvPr id="27" name="Group 26">
              <a:extLst>
                <a:ext uri="{FF2B5EF4-FFF2-40B4-BE49-F238E27FC236}">
                  <a16:creationId xmlns:a16="http://schemas.microsoft.com/office/drawing/2014/main" id="{BA24EE3D-EBE2-46D4-98AF-A2919A7A96F0}"/>
                </a:ext>
              </a:extLst>
            </p:cNvPr>
            <p:cNvGrpSpPr/>
            <p:nvPr/>
          </p:nvGrpSpPr>
          <p:grpSpPr>
            <a:xfrm>
              <a:off x="1583898" y="1765674"/>
              <a:ext cx="3240420" cy="2169381"/>
              <a:chOff x="7486663" y="5750354"/>
              <a:chExt cx="986589" cy="855382"/>
            </a:xfrm>
          </p:grpSpPr>
          <p:sp>
            <p:nvSpPr>
              <p:cNvPr id="28" name="Rectangle: Rounded Corners 27">
                <a:extLst>
                  <a:ext uri="{FF2B5EF4-FFF2-40B4-BE49-F238E27FC236}">
                    <a16:creationId xmlns:a16="http://schemas.microsoft.com/office/drawing/2014/main" id="{01D8AC18-95BC-486A-8326-D007E5B2A2FF}"/>
                  </a:ext>
                </a:extLst>
              </p:cNvPr>
              <p:cNvSpPr/>
              <p:nvPr/>
            </p:nvSpPr>
            <p:spPr>
              <a:xfrm>
                <a:off x="7486663" y="5750354"/>
                <a:ext cx="986589" cy="855382"/>
              </a:xfrm>
              <a:prstGeom prst="roundRect">
                <a:avLst>
                  <a:gd name="adj" fmla="val 4008"/>
                </a:avLst>
              </a:prstGeom>
              <a:solidFill>
                <a:srgbClr val="FCB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9" name="Rectangle: Rounded Corners 94">
                <a:extLst>
                  <a:ext uri="{FF2B5EF4-FFF2-40B4-BE49-F238E27FC236}">
                    <a16:creationId xmlns:a16="http://schemas.microsoft.com/office/drawing/2014/main" id="{A0D3953E-9006-47A1-A007-75DBC46B9413}"/>
                  </a:ext>
                </a:extLst>
              </p:cNvPr>
              <p:cNvSpPr/>
              <p:nvPr/>
            </p:nvSpPr>
            <p:spPr>
              <a:xfrm>
                <a:off x="7486663" y="6034377"/>
                <a:ext cx="986589" cy="571359"/>
              </a:xfrm>
              <a:custGeom>
                <a:avLst/>
                <a:gdLst>
                  <a:gd name="connsiteX0" fmla="*/ 0 w 986589"/>
                  <a:gd name="connsiteY0" fmla="*/ 34284 h 855382"/>
                  <a:gd name="connsiteX1" fmla="*/ 34284 w 986589"/>
                  <a:gd name="connsiteY1" fmla="*/ 0 h 855382"/>
                  <a:gd name="connsiteX2" fmla="*/ 952305 w 986589"/>
                  <a:gd name="connsiteY2" fmla="*/ 0 h 855382"/>
                  <a:gd name="connsiteX3" fmla="*/ 986589 w 986589"/>
                  <a:gd name="connsiteY3" fmla="*/ 34284 h 855382"/>
                  <a:gd name="connsiteX4" fmla="*/ 986589 w 986589"/>
                  <a:gd name="connsiteY4" fmla="*/ 821098 h 855382"/>
                  <a:gd name="connsiteX5" fmla="*/ 952305 w 986589"/>
                  <a:gd name="connsiteY5" fmla="*/ 855382 h 855382"/>
                  <a:gd name="connsiteX6" fmla="*/ 34284 w 986589"/>
                  <a:gd name="connsiteY6" fmla="*/ 855382 h 855382"/>
                  <a:gd name="connsiteX7" fmla="*/ 0 w 986589"/>
                  <a:gd name="connsiteY7" fmla="*/ 821098 h 855382"/>
                  <a:gd name="connsiteX8" fmla="*/ 0 w 986589"/>
                  <a:gd name="connsiteY8" fmla="*/ 34284 h 855382"/>
                  <a:gd name="connsiteX0" fmla="*/ 0 w 986589"/>
                  <a:gd name="connsiteY0" fmla="*/ 34284 h 855382"/>
                  <a:gd name="connsiteX1" fmla="*/ 34284 w 986589"/>
                  <a:gd name="connsiteY1" fmla="*/ 0 h 855382"/>
                  <a:gd name="connsiteX2" fmla="*/ 952305 w 986589"/>
                  <a:gd name="connsiteY2" fmla="*/ 0 h 855382"/>
                  <a:gd name="connsiteX3" fmla="*/ 986589 w 986589"/>
                  <a:gd name="connsiteY3" fmla="*/ 34284 h 855382"/>
                  <a:gd name="connsiteX4" fmla="*/ 986589 w 986589"/>
                  <a:gd name="connsiteY4" fmla="*/ 821098 h 855382"/>
                  <a:gd name="connsiteX5" fmla="*/ 952305 w 986589"/>
                  <a:gd name="connsiteY5" fmla="*/ 855382 h 855382"/>
                  <a:gd name="connsiteX6" fmla="*/ 34284 w 986589"/>
                  <a:gd name="connsiteY6" fmla="*/ 855382 h 855382"/>
                  <a:gd name="connsiteX7" fmla="*/ 0 w 986589"/>
                  <a:gd name="connsiteY7" fmla="*/ 821098 h 855382"/>
                  <a:gd name="connsiteX8" fmla="*/ 471 w 986589"/>
                  <a:gd name="connsiteY8" fmla="*/ 457941 h 855382"/>
                  <a:gd name="connsiteX9" fmla="*/ 0 w 986589"/>
                  <a:gd name="connsiteY9" fmla="*/ 34284 h 855382"/>
                  <a:gd name="connsiteX0" fmla="*/ 0 w 987061"/>
                  <a:gd name="connsiteY0" fmla="*/ 34284 h 855382"/>
                  <a:gd name="connsiteX1" fmla="*/ 34284 w 987061"/>
                  <a:gd name="connsiteY1" fmla="*/ 0 h 855382"/>
                  <a:gd name="connsiteX2" fmla="*/ 952305 w 987061"/>
                  <a:gd name="connsiteY2" fmla="*/ 0 h 855382"/>
                  <a:gd name="connsiteX3" fmla="*/ 986589 w 987061"/>
                  <a:gd name="connsiteY3" fmla="*/ 34284 h 855382"/>
                  <a:gd name="connsiteX4" fmla="*/ 987061 w 987061"/>
                  <a:gd name="connsiteY4" fmla="*/ 445909 h 855382"/>
                  <a:gd name="connsiteX5" fmla="*/ 986589 w 987061"/>
                  <a:gd name="connsiteY5" fmla="*/ 821098 h 855382"/>
                  <a:gd name="connsiteX6" fmla="*/ 952305 w 987061"/>
                  <a:gd name="connsiteY6" fmla="*/ 855382 h 855382"/>
                  <a:gd name="connsiteX7" fmla="*/ 34284 w 987061"/>
                  <a:gd name="connsiteY7" fmla="*/ 855382 h 855382"/>
                  <a:gd name="connsiteX8" fmla="*/ 0 w 987061"/>
                  <a:gd name="connsiteY8" fmla="*/ 821098 h 855382"/>
                  <a:gd name="connsiteX9" fmla="*/ 471 w 987061"/>
                  <a:gd name="connsiteY9" fmla="*/ 457941 h 855382"/>
                  <a:gd name="connsiteX10" fmla="*/ 0 w 987061"/>
                  <a:gd name="connsiteY10" fmla="*/ 34284 h 855382"/>
                  <a:gd name="connsiteX0" fmla="*/ 471 w 987061"/>
                  <a:gd name="connsiteY0" fmla="*/ 457941 h 855382"/>
                  <a:gd name="connsiteX1" fmla="*/ 34284 w 987061"/>
                  <a:gd name="connsiteY1" fmla="*/ 0 h 855382"/>
                  <a:gd name="connsiteX2" fmla="*/ 952305 w 987061"/>
                  <a:gd name="connsiteY2" fmla="*/ 0 h 855382"/>
                  <a:gd name="connsiteX3" fmla="*/ 986589 w 987061"/>
                  <a:gd name="connsiteY3" fmla="*/ 34284 h 855382"/>
                  <a:gd name="connsiteX4" fmla="*/ 987061 w 987061"/>
                  <a:gd name="connsiteY4" fmla="*/ 445909 h 855382"/>
                  <a:gd name="connsiteX5" fmla="*/ 986589 w 987061"/>
                  <a:gd name="connsiteY5" fmla="*/ 821098 h 855382"/>
                  <a:gd name="connsiteX6" fmla="*/ 952305 w 987061"/>
                  <a:gd name="connsiteY6" fmla="*/ 855382 h 855382"/>
                  <a:gd name="connsiteX7" fmla="*/ 34284 w 987061"/>
                  <a:gd name="connsiteY7" fmla="*/ 855382 h 855382"/>
                  <a:gd name="connsiteX8" fmla="*/ 0 w 987061"/>
                  <a:gd name="connsiteY8" fmla="*/ 821098 h 855382"/>
                  <a:gd name="connsiteX9" fmla="*/ 471 w 987061"/>
                  <a:gd name="connsiteY9" fmla="*/ 457941 h 855382"/>
                  <a:gd name="connsiteX0" fmla="*/ 471 w 987061"/>
                  <a:gd name="connsiteY0" fmla="*/ 457941 h 855382"/>
                  <a:gd name="connsiteX1" fmla="*/ 952305 w 987061"/>
                  <a:gd name="connsiteY1" fmla="*/ 0 h 855382"/>
                  <a:gd name="connsiteX2" fmla="*/ 986589 w 987061"/>
                  <a:gd name="connsiteY2" fmla="*/ 34284 h 855382"/>
                  <a:gd name="connsiteX3" fmla="*/ 987061 w 987061"/>
                  <a:gd name="connsiteY3" fmla="*/ 445909 h 855382"/>
                  <a:gd name="connsiteX4" fmla="*/ 986589 w 987061"/>
                  <a:gd name="connsiteY4" fmla="*/ 821098 h 855382"/>
                  <a:gd name="connsiteX5" fmla="*/ 952305 w 987061"/>
                  <a:gd name="connsiteY5" fmla="*/ 855382 h 855382"/>
                  <a:gd name="connsiteX6" fmla="*/ 34284 w 987061"/>
                  <a:gd name="connsiteY6" fmla="*/ 855382 h 855382"/>
                  <a:gd name="connsiteX7" fmla="*/ 0 w 987061"/>
                  <a:gd name="connsiteY7" fmla="*/ 821098 h 855382"/>
                  <a:gd name="connsiteX8" fmla="*/ 471 w 987061"/>
                  <a:gd name="connsiteY8" fmla="*/ 457941 h 855382"/>
                  <a:gd name="connsiteX0" fmla="*/ 471 w 987061"/>
                  <a:gd name="connsiteY0" fmla="*/ 423657 h 821098"/>
                  <a:gd name="connsiteX1" fmla="*/ 986589 w 987061"/>
                  <a:gd name="connsiteY1" fmla="*/ 0 h 821098"/>
                  <a:gd name="connsiteX2" fmla="*/ 987061 w 987061"/>
                  <a:gd name="connsiteY2" fmla="*/ 411625 h 821098"/>
                  <a:gd name="connsiteX3" fmla="*/ 986589 w 987061"/>
                  <a:gd name="connsiteY3" fmla="*/ 786814 h 821098"/>
                  <a:gd name="connsiteX4" fmla="*/ 952305 w 987061"/>
                  <a:gd name="connsiteY4" fmla="*/ 821098 h 821098"/>
                  <a:gd name="connsiteX5" fmla="*/ 34284 w 987061"/>
                  <a:gd name="connsiteY5" fmla="*/ 821098 h 821098"/>
                  <a:gd name="connsiteX6" fmla="*/ 0 w 987061"/>
                  <a:gd name="connsiteY6" fmla="*/ 786814 h 821098"/>
                  <a:gd name="connsiteX7" fmla="*/ 471 w 987061"/>
                  <a:gd name="connsiteY7" fmla="*/ 423657 h 821098"/>
                  <a:gd name="connsiteX0" fmla="*/ 471 w 987061"/>
                  <a:gd name="connsiteY0" fmla="*/ 12032 h 409473"/>
                  <a:gd name="connsiteX1" fmla="*/ 987061 w 987061"/>
                  <a:gd name="connsiteY1" fmla="*/ 0 h 409473"/>
                  <a:gd name="connsiteX2" fmla="*/ 986589 w 987061"/>
                  <a:gd name="connsiteY2" fmla="*/ 375189 h 409473"/>
                  <a:gd name="connsiteX3" fmla="*/ 952305 w 987061"/>
                  <a:gd name="connsiteY3" fmla="*/ 409473 h 409473"/>
                  <a:gd name="connsiteX4" fmla="*/ 34284 w 987061"/>
                  <a:gd name="connsiteY4" fmla="*/ 409473 h 409473"/>
                  <a:gd name="connsiteX5" fmla="*/ 0 w 987061"/>
                  <a:gd name="connsiteY5" fmla="*/ 375189 h 409473"/>
                  <a:gd name="connsiteX6" fmla="*/ 471 w 987061"/>
                  <a:gd name="connsiteY6" fmla="*/ 12032 h 409473"/>
                  <a:gd name="connsiteX0" fmla="*/ 471 w 987061"/>
                  <a:gd name="connsiteY0" fmla="*/ 214366 h 611807"/>
                  <a:gd name="connsiteX1" fmla="*/ 987061 w 987061"/>
                  <a:gd name="connsiteY1" fmla="*/ 202334 h 611807"/>
                  <a:gd name="connsiteX2" fmla="*/ 986589 w 987061"/>
                  <a:gd name="connsiteY2" fmla="*/ 577523 h 611807"/>
                  <a:gd name="connsiteX3" fmla="*/ 952305 w 987061"/>
                  <a:gd name="connsiteY3" fmla="*/ 611807 h 611807"/>
                  <a:gd name="connsiteX4" fmla="*/ 34284 w 987061"/>
                  <a:gd name="connsiteY4" fmla="*/ 611807 h 611807"/>
                  <a:gd name="connsiteX5" fmla="*/ 0 w 987061"/>
                  <a:gd name="connsiteY5" fmla="*/ 577523 h 611807"/>
                  <a:gd name="connsiteX6" fmla="*/ 471 w 987061"/>
                  <a:gd name="connsiteY6" fmla="*/ 214366 h 611807"/>
                  <a:gd name="connsiteX0" fmla="*/ 471 w 987061"/>
                  <a:gd name="connsiteY0" fmla="*/ 160361 h 557802"/>
                  <a:gd name="connsiteX1" fmla="*/ 987061 w 987061"/>
                  <a:gd name="connsiteY1" fmla="*/ 148329 h 557802"/>
                  <a:gd name="connsiteX2" fmla="*/ 986589 w 987061"/>
                  <a:gd name="connsiteY2" fmla="*/ 523518 h 557802"/>
                  <a:gd name="connsiteX3" fmla="*/ 952305 w 987061"/>
                  <a:gd name="connsiteY3" fmla="*/ 557802 h 557802"/>
                  <a:gd name="connsiteX4" fmla="*/ 34284 w 987061"/>
                  <a:gd name="connsiteY4" fmla="*/ 557802 h 557802"/>
                  <a:gd name="connsiteX5" fmla="*/ 0 w 987061"/>
                  <a:gd name="connsiteY5" fmla="*/ 523518 h 557802"/>
                  <a:gd name="connsiteX6" fmla="*/ 471 w 987061"/>
                  <a:gd name="connsiteY6" fmla="*/ 160361 h 557802"/>
                  <a:gd name="connsiteX0" fmla="*/ 471 w 987061"/>
                  <a:gd name="connsiteY0" fmla="*/ 173918 h 571359"/>
                  <a:gd name="connsiteX1" fmla="*/ 987061 w 987061"/>
                  <a:gd name="connsiteY1" fmla="*/ 161886 h 571359"/>
                  <a:gd name="connsiteX2" fmla="*/ 986589 w 987061"/>
                  <a:gd name="connsiteY2" fmla="*/ 537075 h 571359"/>
                  <a:gd name="connsiteX3" fmla="*/ 952305 w 987061"/>
                  <a:gd name="connsiteY3" fmla="*/ 571359 h 571359"/>
                  <a:gd name="connsiteX4" fmla="*/ 34284 w 987061"/>
                  <a:gd name="connsiteY4" fmla="*/ 571359 h 571359"/>
                  <a:gd name="connsiteX5" fmla="*/ 0 w 987061"/>
                  <a:gd name="connsiteY5" fmla="*/ 537075 h 571359"/>
                  <a:gd name="connsiteX6" fmla="*/ 471 w 987061"/>
                  <a:gd name="connsiteY6" fmla="*/ 173918 h 5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061" h="571359">
                    <a:moveTo>
                      <a:pt x="471" y="173918"/>
                    </a:moveTo>
                    <a:cubicBezTo>
                      <a:pt x="309281" y="-335419"/>
                      <a:pt x="722366" y="466686"/>
                      <a:pt x="987061" y="161886"/>
                    </a:cubicBezTo>
                    <a:cubicBezTo>
                      <a:pt x="986904" y="286949"/>
                      <a:pt x="986746" y="412012"/>
                      <a:pt x="986589" y="537075"/>
                    </a:cubicBezTo>
                    <a:cubicBezTo>
                      <a:pt x="986589" y="556010"/>
                      <a:pt x="971240" y="571359"/>
                      <a:pt x="952305" y="571359"/>
                    </a:cubicBezTo>
                    <a:lnTo>
                      <a:pt x="34284" y="571359"/>
                    </a:lnTo>
                    <a:cubicBezTo>
                      <a:pt x="15349" y="571359"/>
                      <a:pt x="0" y="556010"/>
                      <a:pt x="0" y="537075"/>
                    </a:cubicBezTo>
                    <a:lnTo>
                      <a:pt x="471" y="173918"/>
                    </a:lnTo>
                    <a:close/>
                  </a:path>
                </a:pathLst>
              </a:cu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sp>
          <p:nvSpPr>
            <p:cNvPr id="45" name="Rectangle 44">
              <a:extLst>
                <a:ext uri="{FF2B5EF4-FFF2-40B4-BE49-F238E27FC236}">
                  <a16:creationId xmlns:a16="http://schemas.microsoft.com/office/drawing/2014/main" id="{436D5C23-6C5F-452F-AB87-36F3224212AD}"/>
                </a:ext>
              </a:extLst>
            </p:cNvPr>
            <p:cNvSpPr/>
            <p:nvPr/>
          </p:nvSpPr>
          <p:spPr>
            <a:xfrm>
              <a:off x="1583898" y="1921813"/>
              <a:ext cx="324042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5408F"/>
                  </a:solidFill>
                  <a:effectLst/>
                  <a:uLnTx/>
                  <a:uFillTx/>
                  <a:latin typeface="Century Gothic" panose="020B0502020202020204" pitchFamily="34" charset="0"/>
                  <a:ea typeface="+mn-ea"/>
                  <a:cs typeface="+mn-cs"/>
                </a:rPr>
                <a:t>Biological</a:t>
              </a:r>
            </a:p>
          </p:txBody>
        </p:sp>
        <p:sp>
          <p:nvSpPr>
            <p:cNvPr id="7" name="Oval 6">
              <a:extLst>
                <a:ext uri="{FF2B5EF4-FFF2-40B4-BE49-F238E27FC236}">
                  <a16:creationId xmlns:a16="http://schemas.microsoft.com/office/drawing/2014/main" id="{4F4B8A00-D4E1-4255-8CE0-D163A5E39FB1}"/>
                </a:ext>
              </a:extLst>
            </p:cNvPr>
            <p:cNvSpPr/>
            <p:nvPr/>
          </p:nvSpPr>
          <p:spPr>
            <a:xfrm>
              <a:off x="1034283" y="2259573"/>
              <a:ext cx="1099230" cy="1099230"/>
            </a:xfrm>
            <a:prstGeom prst="ellipse">
              <a:avLst/>
            </a:prstGeom>
            <a:solidFill>
              <a:srgbClr val="A1AFD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25408F"/>
                  </a:solidFill>
                  <a:effectLst/>
                  <a:uLnTx/>
                  <a:uFillTx/>
                  <a:latin typeface="Century Gothic" panose="020B0502020202020204" pitchFamily="34" charset="0"/>
                  <a:ea typeface="+mn-ea"/>
                  <a:cs typeface="+mn-cs"/>
                </a:rPr>
                <a:t>1</a:t>
              </a:r>
            </a:p>
          </p:txBody>
        </p:sp>
      </p:grpSp>
      <p:grpSp>
        <p:nvGrpSpPr>
          <p:cNvPr id="12" name="Group 11">
            <a:extLst>
              <a:ext uri="{FF2B5EF4-FFF2-40B4-BE49-F238E27FC236}">
                <a16:creationId xmlns:a16="http://schemas.microsoft.com/office/drawing/2014/main" id="{F189E6B1-4550-4724-8BC1-F848A264BAE4}"/>
              </a:ext>
            </a:extLst>
          </p:cNvPr>
          <p:cNvGrpSpPr/>
          <p:nvPr/>
        </p:nvGrpSpPr>
        <p:grpSpPr>
          <a:xfrm>
            <a:off x="5039460" y="1765674"/>
            <a:ext cx="3797142" cy="2169381"/>
            <a:chOff x="5039460" y="1765674"/>
            <a:chExt cx="3797142" cy="2169381"/>
          </a:xfrm>
        </p:grpSpPr>
        <p:grpSp>
          <p:nvGrpSpPr>
            <p:cNvPr id="30" name="Group 29">
              <a:extLst>
                <a:ext uri="{FF2B5EF4-FFF2-40B4-BE49-F238E27FC236}">
                  <a16:creationId xmlns:a16="http://schemas.microsoft.com/office/drawing/2014/main" id="{F4C29DC8-52DA-4C3A-AE3F-0E3CF83C98A2}"/>
                </a:ext>
              </a:extLst>
            </p:cNvPr>
            <p:cNvGrpSpPr/>
            <p:nvPr/>
          </p:nvGrpSpPr>
          <p:grpSpPr>
            <a:xfrm>
              <a:off x="5039460" y="1765674"/>
              <a:ext cx="3247524" cy="2169381"/>
              <a:chOff x="7484499" y="5750354"/>
              <a:chExt cx="988752" cy="855382"/>
            </a:xfrm>
          </p:grpSpPr>
          <p:sp>
            <p:nvSpPr>
              <p:cNvPr id="31" name="Rectangle: Rounded Corners 30">
                <a:extLst>
                  <a:ext uri="{FF2B5EF4-FFF2-40B4-BE49-F238E27FC236}">
                    <a16:creationId xmlns:a16="http://schemas.microsoft.com/office/drawing/2014/main" id="{48779488-8824-4C18-80C4-254840619003}"/>
                  </a:ext>
                </a:extLst>
              </p:cNvPr>
              <p:cNvSpPr/>
              <p:nvPr/>
            </p:nvSpPr>
            <p:spPr>
              <a:xfrm>
                <a:off x="7484499" y="5750354"/>
                <a:ext cx="986589" cy="855382"/>
              </a:xfrm>
              <a:prstGeom prst="roundRect">
                <a:avLst>
                  <a:gd name="adj" fmla="val 4008"/>
                </a:avLst>
              </a:prstGeom>
              <a:solidFill>
                <a:srgbClr val="FCB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2" name="Rectangle: Rounded Corners 94">
                <a:extLst>
                  <a:ext uri="{FF2B5EF4-FFF2-40B4-BE49-F238E27FC236}">
                    <a16:creationId xmlns:a16="http://schemas.microsoft.com/office/drawing/2014/main" id="{7FCFDCBB-0932-4BB0-AE37-AF2CE91F32E5}"/>
                  </a:ext>
                </a:extLst>
              </p:cNvPr>
              <p:cNvSpPr/>
              <p:nvPr/>
            </p:nvSpPr>
            <p:spPr>
              <a:xfrm>
                <a:off x="7486663" y="6034377"/>
                <a:ext cx="986588" cy="571359"/>
              </a:xfrm>
              <a:custGeom>
                <a:avLst/>
                <a:gdLst>
                  <a:gd name="connsiteX0" fmla="*/ 0 w 986589"/>
                  <a:gd name="connsiteY0" fmla="*/ 34284 h 855382"/>
                  <a:gd name="connsiteX1" fmla="*/ 34284 w 986589"/>
                  <a:gd name="connsiteY1" fmla="*/ 0 h 855382"/>
                  <a:gd name="connsiteX2" fmla="*/ 952305 w 986589"/>
                  <a:gd name="connsiteY2" fmla="*/ 0 h 855382"/>
                  <a:gd name="connsiteX3" fmla="*/ 986589 w 986589"/>
                  <a:gd name="connsiteY3" fmla="*/ 34284 h 855382"/>
                  <a:gd name="connsiteX4" fmla="*/ 986589 w 986589"/>
                  <a:gd name="connsiteY4" fmla="*/ 821098 h 855382"/>
                  <a:gd name="connsiteX5" fmla="*/ 952305 w 986589"/>
                  <a:gd name="connsiteY5" fmla="*/ 855382 h 855382"/>
                  <a:gd name="connsiteX6" fmla="*/ 34284 w 986589"/>
                  <a:gd name="connsiteY6" fmla="*/ 855382 h 855382"/>
                  <a:gd name="connsiteX7" fmla="*/ 0 w 986589"/>
                  <a:gd name="connsiteY7" fmla="*/ 821098 h 855382"/>
                  <a:gd name="connsiteX8" fmla="*/ 0 w 986589"/>
                  <a:gd name="connsiteY8" fmla="*/ 34284 h 855382"/>
                  <a:gd name="connsiteX0" fmla="*/ 0 w 986589"/>
                  <a:gd name="connsiteY0" fmla="*/ 34284 h 855382"/>
                  <a:gd name="connsiteX1" fmla="*/ 34284 w 986589"/>
                  <a:gd name="connsiteY1" fmla="*/ 0 h 855382"/>
                  <a:gd name="connsiteX2" fmla="*/ 952305 w 986589"/>
                  <a:gd name="connsiteY2" fmla="*/ 0 h 855382"/>
                  <a:gd name="connsiteX3" fmla="*/ 986589 w 986589"/>
                  <a:gd name="connsiteY3" fmla="*/ 34284 h 855382"/>
                  <a:gd name="connsiteX4" fmla="*/ 986589 w 986589"/>
                  <a:gd name="connsiteY4" fmla="*/ 821098 h 855382"/>
                  <a:gd name="connsiteX5" fmla="*/ 952305 w 986589"/>
                  <a:gd name="connsiteY5" fmla="*/ 855382 h 855382"/>
                  <a:gd name="connsiteX6" fmla="*/ 34284 w 986589"/>
                  <a:gd name="connsiteY6" fmla="*/ 855382 h 855382"/>
                  <a:gd name="connsiteX7" fmla="*/ 0 w 986589"/>
                  <a:gd name="connsiteY7" fmla="*/ 821098 h 855382"/>
                  <a:gd name="connsiteX8" fmla="*/ 471 w 986589"/>
                  <a:gd name="connsiteY8" fmla="*/ 457941 h 855382"/>
                  <a:gd name="connsiteX9" fmla="*/ 0 w 986589"/>
                  <a:gd name="connsiteY9" fmla="*/ 34284 h 855382"/>
                  <a:gd name="connsiteX0" fmla="*/ 0 w 987061"/>
                  <a:gd name="connsiteY0" fmla="*/ 34284 h 855382"/>
                  <a:gd name="connsiteX1" fmla="*/ 34284 w 987061"/>
                  <a:gd name="connsiteY1" fmla="*/ 0 h 855382"/>
                  <a:gd name="connsiteX2" fmla="*/ 952305 w 987061"/>
                  <a:gd name="connsiteY2" fmla="*/ 0 h 855382"/>
                  <a:gd name="connsiteX3" fmla="*/ 986589 w 987061"/>
                  <a:gd name="connsiteY3" fmla="*/ 34284 h 855382"/>
                  <a:gd name="connsiteX4" fmla="*/ 987061 w 987061"/>
                  <a:gd name="connsiteY4" fmla="*/ 445909 h 855382"/>
                  <a:gd name="connsiteX5" fmla="*/ 986589 w 987061"/>
                  <a:gd name="connsiteY5" fmla="*/ 821098 h 855382"/>
                  <a:gd name="connsiteX6" fmla="*/ 952305 w 987061"/>
                  <a:gd name="connsiteY6" fmla="*/ 855382 h 855382"/>
                  <a:gd name="connsiteX7" fmla="*/ 34284 w 987061"/>
                  <a:gd name="connsiteY7" fmla="*/ 855382 h 855382"/>
                  <a:gd name="connsiteX8" fmla="*/ 0 w 987061"/>
                  <a:gd name="connsiteY8" fmla="*/ 821098 h 855382"/>
                  <a:gd name="connsiteX9" fmla="*/ 471 w 987061"/>
                  <a:gd name="connsiteY9" fmla="*/ 457941 h 855382"/>
                  <a:gd name="connsiteX10" fmla="*/ 0 w 987061"/>
                  <a:gd name="connsiteY10" fmla="*/ 34284 h 855382"/>
                  <a:gd name="connsiteX0" fmla="*/ 471 w 987061"/>
                  <a:gd name="connsiteY0" fmla="*/ 457941 h 855382"/>
                  <a:gd name="connsiteX1" fmla="*/ 34284 w 987061"/>
                  <a:gd name="connsiteY1" fmla="*/ 0 h 855382"/>
                  <a:gd name="connsiteX2" fmla="*/ 952305 w 987061"/>
                  <a:gd name="connsiteY2" fmla="*/ 0 h 855382"/>
                  <a:gd name="connsiteX3" fmla="*/ 986589 w 987061"/>
                  <a:gd name="connsiteY3" fmla="*/ 34284 h 855382"/>
                  <a:gd name="connsiteX4" fmla="*/ 987061 w 987061"/>
                  <a:gd name="connsiteY4" fmla="*/ 445909 h 855382"/>
                  <a:gd name="connsiteX5" fmla="*/ 986589 w 987061"/>
                  <a:gd name="connsiteY5" fmla="*/ 821098 h 855382"/>
                  <a:gd name="connsiteX6" fmla="*/ 952305 w 987061"/>
                  <a:gd name="connsiteY6" fmla="*/ 855382 h 855382"/>
                  <a:gd name="connsiteX7" fmla="*/ 34284 w 987061"/>
                  <a:gd name="connsiteY7" fmla="*/ 855382 h 855382"/>
                  <a:gd name="connsiteX8" fmla="*/ 0 w 987061"/>
                  <a:gd name="connsiteY8" fmla="*/ 821098 h 855382"/>
                  <a:gd name="connsiteX9" fmla="*/ 471 w 987061"/>
                  <a:gd name="connsiteY9" fmla="*/ 457941 h 855382"/>
                  <a:gd name="connsiteX0" fmla="*/ 471 w 987061"/>
                  <a:gd name="connsiteY0" fmla="*/ 457941 h 855382"/>
                  <a:gd name="connsiteX1" fmla="*/ 952305 w 987061"/>
                  <a:gd name="connsiteY1" fmla="*/ 0 h 855382"/>
                  <a:gd name="connsiteX2" fmla="*/ 986589 w 987061"/>
                  <a:gd name="connsiteY2" fmla="*/ 34284 h 855382"/>
                  <a:gd name="connsiteX3" fmla="*/ 987061 w 987061"/>
                  <a:gd name="connsiteY3" fmla="*/ 445909 h 855382"/>
                  <a:gd name="connsiteX4" fmla="*/ 986589 w 987061"/>
                  <a:gd name="connsiteY4" fmla="*/ 821098 h 855382"/>
                  <a:gd name="connsiteX5" fmla="*/ 952305 w 987061"/>
                  <a:gd name="connsiteY5" fmla="*/ 855382 h 855382"/>
                  <a:gd name="connsiteX6" fmla="*/ 34284 w 987061"/>
                  <a:gd name="connsiteY6" fmla="*/ 855382 h 855382"/>
                  <a:gd name="connsiteX7" fmla="*/ 0 w 987061"/>
                  <a:gd name="connsiteY7" fmla="*/ 821098 h 855382"/>
                  <a:gd name="connsiteX8" fmla="*/ 471 w 987061"/>
                  <a:gd name="connsiteY8" fmla="*/ 457941 h 855382"/>
                  <a:gd name="connsiteX0" fmla="*/ 471 w 987061"/>
                  <a:gd name="connsiteY0" fmla="*/ 423657 h 821098"/>
                  <a:gd name="connsiteX1" fmla="*/ 986589 w 987061"/>
                  <a:gd name="connsiteY1" fmla="*/ 0 h 821098"/>
                  <a:gd name="connsiteX2" fmla="*/ 987061 w 987061"/>
                  <a:gd name="connsiteY2" fmla="*/ 411625 h 821098"/>
                  <a:gd name="connsiteX3" fmla="*/ 986589 w 987061"/>
                  <a:gd name="connsiteY3" fmla="*/ 786814 h 821098"/>
                  <a:gd name="connsiteX4" fmla="*/ 952305 w 987061"/>
                  <a:gd name="connsiteY4" fmla="*/ 821098 h 821098"/>
                  <a:gd name="connsiteX5" fmla="*/ 34284 w 987061"/>
                  <a:gd name="connsiteY5" fmla="*/ 821098 h 821098"/>
                  <a:gd name="connsiteX6" fmla="*/ 0 w 987061"/>
                  <a:gd name="connsiteY6" fmla="*/ 786814 h 821098"/>
                  <a:gd name="connsiteX7" fmla="*/ 471 w 987061"/>
                  <a:gd name="connsiteY7" fmla="*/ 423657 h 821098"/>
                  <a:gd name="connsiteX0" fmla="*/ 471 w 987061"/>
                  <a:gd name="connsiteY0" fmla="*/ 12032 h 409473"/>
                  <a:gd name="connsiteX1" fmla="*/ 987061 w 987061"/>
                  <a:gd name="connsiteY1" fmla="*/ 0 h 409473"/>
                  <a:gd name="connsiteX2" fmla="*/ 986589 w 987061"/>
                  <a:gd name="connsiteY2" fmla="*/ 375189 h 409473"/>
                  <a:gd name="connsiteX3" fmla="*/ 952305 w 987061"/>
                  <a:gd name="connsiteY3" fmla="*/ 409473 h 409473"/>
                  <a:gd name="connsiteX4" fmla="*/ 34284 w 987061"/>
                  <a:gd name="connsiteY4" fmla="*/ 409473 h 409473"/>
                  <a:gd name="connsiteX5" fmla="*/ 0 w 987061"/>
                  <a:gd name="connsiteY5" fmla="*/ 375189 h 409473"/>
                  <a:gd name="connsiteX6" fmla="*/ 471 w 987061"/>
                  <a:gd name="connsiteY6" fmla="*/ 12032 h 409473"/>
                  <a:gd name="connsiteX0" fmla="*/ 471 w 987061"/>
                  <a:gd name="connsiteY0" fmla="*/ 214366 h 611807"/>
                  <a:gd name="connsiteX1" fmla="*/ 987061 w 987061"/>
                  <a:gd name="connsiteY1" fmla="*/ 202334 h 611807"/>
                  <a:gd name="connsiteX2" fmla="*/ 986589 w 987061"/>
                  <a:gd name="connsiteY2" fmla="*/ 577523 h 611807"/>
                  <a:gd name="connsiteX3" fmla="*/ 952305 w 987061"/>
                  <a:gd name="connsiteY3" fmla="*/ 611807 h 611807"/>
                  <a:gd name="connsiteX4" fmla="*/ 34284 w 987061"/>
                  <a:gd name="connsiteY4" fmla="*/ 611807 h 611807"/>
                  <a:gd name="connsiteX5" fmla="*/ 0 w 987061"/>
                  <a:gd name="connsiteY5" fmla="*/ 577523 h 611807"/>
                  <a:gd name="connsiteX6" fmla="*/ 471 w 987061"/>
                  <a:gd name="connsiteY6" fmla="*/ 214366 h 611807"/>
                  <a:gd name="connsiteX0" fmla="*/ 471 w 987061"/>
                  <a:gd name="connsiteY0" fmla="*/ 160361 h 557802"/>
                  <a:gd name="connsiteX1" fmla="*/ 987061 w 987061"/>
                  <a:gd name="connsiteY1" fmla="*/ 148329 h 557802"/>
                  <a:gd name="connsiteX2" fmla="*/ 986589 w 987061"/>
                  <a:gd name="connsiteY2" fmla="*/ 523518 h 557802"/>
                  <a:gd name="connsiteX3" fmla="*/ 952305 w 987061"/>
                  <a:gd name="connsiteY3" fmla="*/ 557802 h 557802"/>
                  <a:gd name="connsiteX4" fmla="*/ 34284 w 987061"/>
                  <a:gd name="connsiteY4" fmla="*/ 557802 h 557802"/>
                  <a:gd name="connsiteX5" fmla="*/ 0 w 987061"/>
                  <a:gd name="connsiteY5" fmla="*/ 523518 h 557802"/>
                  <a:gd name="connsiteX6" fmla="*/ 471 w 987061"/>
                  <a:gd name="connsiteY6" fmla="*/ 160361 h 557802"/>
                  <a:gd name="connsiteX0" fmla="*/ 471 w 987061"/>
                  <a:gd name="connsiteY0" fmla="*/ 173918 h 571359"/>
                  <a:gd name="connsiteX1" fmla="*/ 987061 w 987061"/>
                  <a:gd name="connsiteY1" fmla="*/ 161886 h 571359"/>
                  <a:gd name="connsiteX2" fmla="*/ 986589 w 987061"/>
                  <a:gd name="connsiteY2" fmla="*/ 537075 h 571359"/>
                  <a:gd name="connsiteX3" fmla="*/ 952305 w 987061"/>
                  <a:gd name="connsiteY3" fmla="*/ 571359 h 571359"/>
                  <a:gd name="connsiteX4" fmla="*/ 34284 w 987061"/>
                  <a:gd name="connsiteY4" fmla="*/ 571359 h 571359"/>
                  <a:gd name="connsiteX5" fmla="*/ 0 w 987061"/>
                  <a:gd name="connsiteY5" fmla="*/ 537075 h 571359"/>
                  <a:gd name="connsiteX6" fmla="*/ 471 w 987061"/>
                  <a:gd name="connsiteY6" fmla="*/ 173918 h 5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061" h="571359">
                    <a:moveTo>
                      <a:pt x="471" y="173918"/>
                    </a:moveTo>
                    <a:cubicBezTo>
                      <a:pt x="309281" y="-335419"/>
                      <a:pt x="722366" y="466686"/>
                      <a:pt x="987061" y="161886"/>
                    </a:cubicBezTo>
                    <a:cubicBezTo>
                      <a:pt x="986904" y="286949"/>
                      <a:pt x="986746" y="412012"/>
                      <a:pt x="986589" y="537075"/>
                    </a:cubicBezTo>
                    <a:cubicBezTo>
                      <a:pt x="986589" y="556010"/>
                      <a:pt x="971240" y="571359"/>
                      <a:pt x="952305" y="571359"/>
                    </a:cubicBezTo>
                    <a:lnTo>
                      <a:pt x="34284" y="571359"/>
                    </a:lnTo>
                    <a:cubicBezTo>
                      <a:pt x="15349" y="571359"/>
                      <a:pt x="0" y="556010"/>
                      <a:pt x="0" y="537075"/>
                    </a:cubicBezTo>
                    <a:lnTo>
                      <a:pt x="471" y="173918"/>
                    </a:lnTo>
                    <a:close/>
                  </a:path>
                </a:pathLst>
              </a:cu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sp>
          <p:nvSpPr>
            <p:cNvPr id="59" name="Rectangle 58">
              <a:extLst>
                <a:ext uri="{FF2B5EF4-FFF2-40B4-BE49-F238E27FC236}">
                  <a16:creationId xmlns:a16="http://schemas.microsoft.com/office/drawing/2014/main" id="{149481AA-3BD1-4C78-8183-826F64324E55}"/>
                </a:ext>
              </a:extLst>
            </p:cNvPr>
            <p:cNvSpPr/>
            <p:nvPr/>
          </p:nvSpPr>
          <p:spPr>
            <a:xfrm>
              <a:off x="5039465" y="1921813"/>
              <a:ext cx="3240417"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5408F"/>
                  </a:solidFill>
                  <a:effectLst/>
                  <a:uLnTx/>
                  <a:uFillTx/>
                  <a:latin typeface="Century Gothic" panose="020B0502020202020204" pitchFamily="34" charset="0"/>
                  <a:ea typeface="+mn-ea"/>
                  <a:cs typeface="+mn-cs"/>
                </a:rPr>
                <a:t>Psychological</a:t>
              </a:r>
            </a:p>
          </p:txBody>
        </p:sp>
        <p:sp>
          <p:nvSpPr>
            <p:cNvPr id="63" name="Oval 62">
              <a:extLst>
                <a:ext uri="{FF2B5EF4-FFF2-40B4-BE49-F238E27FC236}">
                  <a16:creationId xmlns:a16="http://schemas.microsoft.com/office/drawing/2014/main" id="{7C98309F-1DD1-4792-BAE0-623EE20B4A5A}"/>
                </a:ext>
              </a:extLst>
            </p:cNvPr>
            <p:cNvSpPr/>
            <p:nvPr/>
          </p:nvSpPr>
          <p:spPr>
            <a:xfrm>
              <a:off x="7737372" y="2259573"/>
              <a:ext cx="1099230" cy="1099230"/>
            </a:xfrm>
            <a:prstGeom prst="ellipse">
              <a:avLst/>
            </a:prstGeom>
            <a:solidFill>
              <a:srgbClr val="A1AFD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25408F"/>
                  </a:solidFill>
                  <a:effectLst/>
                  <a:uLnTx/>
                  <a:uFillTx/>
                  <a:latin typeface="Century Gothic" panose="020B0502020202020204" pitchFamily="34" charset="0"/>
                  <a:ea typeface="+mn-ea"/>
                  <a:cs typeface="+mn-cs"/>
                </a:rPr>
                <a:t>2</a:t>
              </a:r>
            </a:p>
          </p:txBody>
        </p:sp>
      </p:grpSp>
      <p:sp>
        <p:nvSpPr>
          <p:cNvPr id="9" name="Oval 8">
            <a:extLst>
              <a:ext uri="{FF2B5EF4-FFF2-40B4-BE49-F238E27FC236}">
                <a16:creationId xmlns:a16="http://schemas.microsoft.com/office/drawing/2014/main" id="{4659F28E-D27F-48DE-93F2-77A806638AB2}"/>
              </a:ext>
            </a:extLst>
          </p:cNvPr>
          <p:cNvSpPr/>
          <p:nvPr/>
        </p:nvSpPr>
        <p:spPr>
          <a:xfrm>
            <a:off x="3804347" y="2911131"/>
            <a:ext cx="2255090" cy="22550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grpSp>
        <p:nvGrpSpPr>
          <p:cNvPr id="11" name="Group 10">
            <a:extLst>
              <a:ext uri="{FF2B5EF4-FFF2-40B4-BE49-F238E27FC236}">
                <a16:creationId xmlns:a16="http://schemas.microsoft.com/office/drawing/2014/main" id="{EF0F021D-EECB-4A5F-9DDC-A0FC23B1E6DE}"/>
              </a:ext>
            </a:extLst>
          </p:cNvPr>
          <p:cNvGrpSpPr/>
          <p:nvPr/>
        </p:nvGrpSpPr>
        <p:grpSpPr>
          <a:xfrm>
            <a:off x="3444129" y="2530616"/>
            <a:ext cx="2975526" cy="3016120"/>
            <a:chOff x="3444129" y="2530616"/>
            <a:chExt cx="2975526" cy="3016120"/>
          </a:xfrm>
        </p:grpSpPr>
        <p:sp>
          <p:nvSpPr>
            <p:cNvPr id="8" name="Arrow: Circular 7">
              <a:extLst>
                <a:ext uri="{FF2B5EF4-FFF2-40B4-BE49-F238E27FC236}">
                  <a16:creationId xmlns:a16="http://schemas.microsoft.com/office/drawing/2014/main" id="{4CB11B9C-3C59-49BD-B6CC-55C451E612AD}"/>
                </a:ext>
              </a:extLst>
            </p:cNvPr>
            <p:cNvSpPr/>
            <p:nvPr/>
          </p:nvSpPr>
          <p:spPr>
            <a:xfrm>
              <a:off x="3444129" y="2571212"/>
              <a:ext cx="2975526" cy="2975524"/>
            </a:xfrm>
            <a:prstGeom prst="circularArrow">
              <a:avLst>
                <a:gd name="adj1" fmla="val 9319"/>
                <a:gd name="adj2" fmla="val 1142319"/>
                <a:gd name="adj3" fmla="val 20373377"/>
                <a:gd name="adj4" fmla="val 10799998"/>
                <a:gd name="adj5" fmla="val 12500"/>
              </a:avLst>
            </a:prstGeom>
            <a:solidFill>
              <a:srgbClr val="A1A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6" name="Arrow: Circular 65">
              <a:extLst>
                <a:ext uri="{FF2B5EF4-FFF2-40B4-BE49-F238E27FC236}">
                  <a16:creationId xmlns:a16="http://schemas.microsoft.com/office/drawing/2014/main" id="{90E37923-89B4-4083-96E7-05F95B8E5998}"/>
                </a:ext>
              </a:extLst>
            </p:cNvPr>
            <p:cNvSpPr/>
            <p:nvPr/>
          </p:nvSpPr>
          <p:spPr>
            <a:xfrm flipH="1" flipV="1">
              <a:off x="3444129" y="2530616"/>
              <a:ext cx="2975526" cy="2975524"/>
            </a:xfrm>
            <a:prstGeom prst="circularArrow">
              <a:avLst>
                <a:gd name="adj1" fmla="val 9319"/>
                <a:gd name="adj2" fmla="val 1142319"/>
                <a:gd name="adj3" fmla="val 20373377"/>
                <a:gd name="adj4" fmla="val 10825828"/>
                <a:gd name="adj5" fmla="val 12500"/>
              </a:avLst>
            </a:prstGeom>
            <a:solidFill>
              <a:srgbClr val="A1A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pSp>
      <p:sp>
        <p:nvSpPr>
          <p:cNvPr id="60" name="Rectangle 59">
            <a:extLst>
              <a:ext uri="{FF2B5EF4-FFF2-40B4-BE49-F238E27FC236}">
                <a16:creationId xmlns:a16="http://schemas.microsoft.com/office/drawing/2014/main" id="{61880F33-8FE8-4C6D-9D89-3AACDFC4D34D}"/>
              </a:ext>
            </a:extLst>
          </p:cNvPr>
          <p:cNvSpPr/>
          <p:nvPr/>
        </p:nvSpPr>
        <p:spPr>
          <a:xfrm>
            <a:off x="1583898" y="5633571"/>
            <a:ext cx="324042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5408F"/>
                </a:solidFill>
                <a:effectLst/>
                <a:uLnTx/>
                <a:uFillTx/>
                <a:latin typeface="Century Gothic" panose="020B0502020202020204" pitchFamily="34" charset="0"/>
                <a:ea typeface="+mn-ea"/>
                <a:cs typeface="+mn-cs"/>
              </a:rPr>
              <a:t>Spiritual</a:t>
            </a:r>
          </a:p>
        </p:txBody>
      </p:sp>
    </p:spTree>
    <p:extLst>
      <p:ext uri="{BB962C8B-B14F-4D97-AF65-F5344CB8AC3E}">
        <p14:creationId xmlns:p14="http://schemas.microsoft.com/office/powerpoint/2010/main" val="1161787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endCondLst>
                                    <p:cond evt="onNext" delay="0">
                                      <p:tgtEl>
                                        <p:sldTgt/>
                                      </p:tgtEl>
                                    </p:cond>
                                  </p:endCondLst>
                                  <p:childTnLst>
                                    <p:animRot by="43200000">
                                      <p:cBhvr>
                                        <p:cTn id="6" dur="20000" fill="hold"/>
                                        <p:tgtEl>
                                          <p:spTgt spid="11"/>
                                        </p:tgtEl>
                                        <p:attrNameLst>
                                          <p:attrName>r</p:attrName>
                                        </p:attrNameLst>
                                      </p:cBhvr>
                                    </p:animRot>
                                  </p:childTnLst>
                                </p:cTn>
                              </p:par>
                              <p:par>
                                <p:cTn id="7" presetID="42" presetClass="path" presetSubtype="0" accel="50000" decel="50000" fill="hold" grpId="0" nodeType="withEffect">
                                  <p:stCondLst>
                                    <p:cond delay="0"/>
                                  </p:stCondLst>
                                  <p:childTnLst>
                                    <p:animMotion origin="layout" path="M -4.16667E-7 -2.59259E-6 L 0.14167 -0.26273 " pathEditMode="fixed" rAng="0" ptsTypes="AA">
                                      <p:cBhvr>
                                        <p:cTn id="8" dur="2000" fill="hold"/>
                                        <p:tgtEl>
                                          <p:spTgt spid="60"/>
                                        </p:tgtEl>
                                        <p:attrNameLst>
                                          <p:attrName>ppt_x</p:attrName>
                                          <p:attrName>ppt_y</p:attrName>
                                        </p:attrNameLst>
                                      </p:cBhvr>
                                      <p:rCtr x="7083" y="-13148"/>
                                    </p:animMotion>
                                  </p:childTnLst>
                                </p:cTn>
                              </p:par>
                              <p:par>
                                <p:cTn id="9" presetID="42" presetClass="path" presetSubtype="0" accel="50000" decel="50000" fill="hold" nodeType="withEffect">
                                  <p:stCondLst>
                                    <p:cond delay="0"/>
                                  </p:stCondLst>
                                  <p:childTnLst>
                                    <p:animMotion origin="layout" path="M -8.33333E-7 1.11111E-6 L -0.14479 0.00208 " pathEditMode="relative" rAng="0" ptsTypes="AA">
                                      <p:cBhvr>
                                        <p:cTn id="10" dur="2000" fill="hold"/>
                                        <p:tgtEl>
                                          <p:spTgt spid="39"/>
                                        </p:tgtEl>
                                        <p:attrNameLst>
                                          <p:attrName>ppt_x</p:attrName>
                                          <p:attrName>ppt_y</p:attrName>
                                        </p:attrNameLst>
                                      </p:cBhvr>
                                      <p:rCtr x="-7240"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EC8D3EE-8F7E-43F4-A31B-7BCA3CFB6BB8}"/>
              </a:ext>
            </a:extLst>
          </p:cNvPr>
          <p:cNvSpPr/>
          <p:nvPr/>
        </p:nvSpPr>
        <p:spPr>
          <a:xfrm>
            <a:off x="4231032" y="3318236"/>
            <a:ext cx="955840" cy="1277617"/>
          </a:xfrm>
          <a:custGeom>
            <a:avLst/>
            <a:gdLst>
              <a:gd name="connsiteX0" fmla="*/ 471340 w 952107"/>
              <a:gd name="connsiteY0" fmla="*/ 0 h 1234911"/>
              <a:gd name="connsiteX1" fmla="*/ 0 w 952107"/>
              <a:gd name="connsiteY1" fmla="*/ 1187777 h 1234911"/>
              <a:gd name="connsiteX2" fmla="*/ 952107 w 952107"/>
              <a:gd name="connsiteY2" fmla="*/ 1234911 h 1234911"/>
              <a:gd name="connsiteX3" fmla="*/ 471340 w 952107"/>
              <a:gd name="connsiteY3" fmla="*/ 0 h 1234911"/>
              <a:gd name="connsiteX0" fmla="*/ 471340 w 952107"/>
              <a:gd name="connsiteY0" fmla="*/ 0 h 1234911"/>
              <a:gd name="connsiteX1" fmla="*/ 0 w 952107"/>
              <a:gd name="connsiteY1" fmla="*/ 1187777 h 1234911"/>
              <a:gd name="connsiteX2" fmla="*/ 952107 w 952107"/>
              <a:gd name="connsiteY2" fmla="*/ 1234911 h 1234911"/>
              <a:gd name="connsiteX3" fmla="*/ 471340 w 952107"/>
              <a:gd name="connsiteY3" fmla="*/ 0 h 1234911"/>
              <a:gd name="connsiteX0" fmla="*/ 473067 w 953834"/>
              <a:gd name="connsiteY0" fmla="*/ 0 h 1234911"/>
              <a:gd name="connsiteX1" fmla="*/ 1727 w 953834"/>
              <a:gd name="connsiteY1" fmla="*/ 1187777 h 1234911"/>
              <a:gd name="connsiteX2" fmla="*/ 953834 w 953834"/>
              <a:gd name="connsiteY2" fmla="*/ 1234911 h 1234911"/>
              <a:gd name="connsiteX3" fmla="*/ 473067 w 953834"/>
              <a:gd name="connsiteY3" fmla="*/ 0 h 1234911"/>
              <a:gd name="connsiteX0" fmla="*/ 472943 w 953710"/>
              <a:gd name="connsiteY0" fmla="*/ 0 h 1234911"/>
              <a:gd name="connsiteX1" fmla="*/ 1603 w 953710"/>
              <a:gd name="connsiteY1" fmla="*/ 1187777 h 1234911"/>
              <a:gd name="connsiteX2" fmla="*/ 953710 w 953710"/>
              <a:gd name="connsiteY2" fmla="*/ 1234911 h 1234911"/>
              <a:gd name="connsiteX3" fmla="*/ 472943 w 953710"/>
              <a:gd name="connsiteY3" fmla="*/ 0 h 1234911"/>
              <a:gd name="connsiteX0" fmla="*/ 472943 w 953710"/>
              <a:gd name="connsiteY0" fmla="*/ 0 h 1234911"/>
              <a:gd name="connsiteX1" fmla="*/ 1603 w 953710"/>
              <a:gd name="connsiteY1" fmla="*/ 1187777 h 1234911"/>
              <a:gd name="connsiteX2" fmla="*/ 953710 w 953710"/>
              <a:gd name="connsiteY2" fmla="*/ 1234911 h 1234911"/>
              <a:gd name="connsiteX3" fmla="*/ 472943 w 953710"/>
              <a:gd name="connsiteY3" fmla="*/ 0 h 1234911"/>
              <a:gd name="connsiteX0" fmla="*/ 472943 w 955965"/>
              <a:gd name="connsiteY0" fmla="*/ 0 h 1234911"/>
              <a:gd name="connsiteX1" fmla="*/ 1603 w 955965"/>
              <a:gd name="connsiteY1" fmla="*/ 1187777 h 1234911"/>
              <a:gd name="connsiteX2" fmla="*/ 953710 w 955965"/>
              <a:gd name="connsiteY2" fmla="*/ 1234911 h 1234911"/>
              <a:gd name="connsiteX3" fmla="*/ 472943 w 955965"/>
              <a:gd name="connsiteY3" fmla="*/ 0 h 1234911"/>
              <a:gd name="connsiteX0" fmla="*/ 472943 w 955840"/>
              <a:gd name="connsiteY0" fmla="*/ 0 h 1234911"/>
              <a:gd name="connsiteX1" fmla="*/ 1603 w 955840"/>
              <a:gd name="connsiteY1" fmla="*/ 1187777 h 1234911"/>
              <a:gd name="connsiteX2" fmla="*/ 953710 w 955840"/>
              <a:gd name="connsiteY2" fmla="*/ 1234911 h 1234911"/>
              <a:gd name="connsiteX3" fmla="*/ 472943 w 955840"/>
              <a:gd name="connsiteY3" fmla="*/ 0 h 1234911"/>
              <a:gd name="connsiteX0" fmla="*/ 472943 w 955840"/>
              <a:gd name="connsiteY0" fmla="*/ 0 h 1272686"/>
              <a:gd name="connsiteX1" fmla="*/ 1603 w 955840"/>
              <a:gd name="connsiteY1" fmla="*/ 1187777 h 1272686"/>
              <a:gd name="connsiteX2" fmla="*/ 953710 w 955840"/>
              <a:gd name="connsiteY2" fmla="*/ 1234911 h 1272686"/>
              <a:gd name="connsiteX3" fmla="*/ 472943 w 955840"/>
              <a:gd name="connsiteY3" fmla="*/ 0 h 1272686"/>
              <a:gd name="connsiteX0" fmla="*/ 472943 w 955840"/>
              <a:gd name="connsiteY0" fmla="*/ 0 h 1277617"/>
              <a:gd name="connsiteX1" fmla="*/ 1603 w 955840"/>
              <a:gd name="connsiteY1" fmla="*/ 1187777 h 1277617"/>
              <a:gd name="connsiteX2" fmla="*/ 953710 w 955840"/>
              <a:gd name="connsiteY2" fmla="*/ 1234911 h 1277617"/>
              <a:gd name="connsiteX3" fmla="*/ 472943 w 955840"/>
              <a:gd name="connsiteY3" fmla="*/ 0 h 1277617"/>
            </a:gdLst>
            <a:ahLst/>
            <a:cxnLst>
              <a:cxn ang="0">
                <a:pos x="connsiteX0" y="connsiteY0"/>
              </a:cxn>
              <a:cxn ang="0">
                <a:pos x="connsiteX1" y="connsiteY1"/>
              </a:cxn>
              <a:cxn ang="0">
                <a:pos x="connsiteX2" y="connsiteY2"/>
              </a:cxn>
              <a:cxn ang="0">
                <a:pos x="connsiteX3" y="connsiteY3"/>
              </a:cxn>
            </a:cxnLst>
            <a:rect l="l" t="t" r="r" b="b"/>
            <a:pathLst>
              <a:path w="955840" h="1277617">
                <a:moveTo>
                  <a:pt x="472943" y="0"/>
                </a:moveTo>
                <a:cubicBezTo>
                  <a:pt x="121866" y="343587"/>
                  <a:pt x="-16775" y="902687"/>
                  <a:pt x="1603" y="1187777"/>
                </a:cubicBezTo>
                <a:cubicBezTo>
                  <a:pt x="143481" y="1231197"/>
                  <a:pt x="488559" y="1336193"/>
                  <a:pt x="953710" y="1234911"/>
                </a:cubicBezTo>
                <a:cubicBezTo>
                  <a:pt x="978182" y="857141"/>
                  <a:pt x="790218" y="270013"/>
                  <a:pt x="472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6" name="TextBox 5">
            <a:extLst>
              <a:ext uri="{FF2B5EF4-FFF2-40B4-BE49-F238E27FC236}">
                <a16:creationId xmlns:a16="http://schemas.microsoft.com/office/drawing/2014/main" id="{E5590D46-4F20-4066-9AE2-D31BFC8B20EF}"/>
              </a:ext>
            </a:extLst>
          </p:cNvPr>
          <p:cNvSpPr txBox="1"/>
          <p:nvPr/>
        </p:nvSpPr>
        <p:spPr>
          <a:xfrm>
            <a:off x="3555519" y="1319626"/>
            <a:ext cx="2456702"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entury Gothic" panose="020B0502020202020204"/>
                <a:ea typeface="+mn-ea"/>
                <a:cs typeface="+mn-cs"/>
              </a:rPr>
              <a:t>SPIRIT</a:t>
            </a:r>
          </a:p>
        </p:txBody>
      </p:sp>
      <p:sp>
        <p:nvSpPr>
          <p:cNvPr id="7" name="Oval 6">
            <a:extLst>
              <a:ext uri="{FF2B5EF4-FFF2-40B4-BE49-F238E27FC236}">
                <a16:creationId xmlns:a16="http://schemas.microsoft.com/office/drawing/2014/main" id="{D2A91D7C-2293-4142-AFEA-1A1F8126786C}"/>
              </a:ext>
            </a:extLst>
          </p:cNvPr>
          <p:cNvSpPr/>
          <p:nvPr/>
        </p:nvSpPr>
        <p:spPr>
          <a:xfrm>
            <a:off x="4228640" y="2773125"/>
            <a:ext cx="3534878" cy="341165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 name="Oval 7">
            <a:extLst>
              <a:ext uri="{FF2B5EF4-FFF2-40B4-BE49-F238E27FC236}">
                <a16:creationId xmlns:a16="http://schemas.microsoft.com/office/drawing/2014/main" id="{2140A7A7-C3E0-49FB-963A-E8817CB6F1D9}"/>
              </a:ext>
            </a:extLst>
          </p:cNvPr>
          <p:cNvSpPr/>
          <p:nvPr/>
        </p:nvSpPr>
        <p:spPr>
          <a:xfrm>
            <a:off x="1648327" y="2766723"/>
            <a:ext cx="3534878" cy="341165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Oval 3">
            <a:extLst>
              <a:ext uri="{FF2B5EF4-FFF2-40B4-BE49-F238E27FC236}">
                <a16:creationId xmlns:a16="http://schemas.microsoft.com/office/drawing/2014/main" id="{FE251826-B6AC-4499-A5A8-5D6424151499}"/>
              </a:ext>
            </a:extLst>
          </p:cNvPr>
          <p:cNvSpPr/>
          <p:nvPr/>
        </p:nvSpPr>
        <p:spPr>
          <a:xfrm>
            <a:off x="3016431" y="1181313"/>
            <a:ext cx="3534878" cy="341165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 name="TextBox 8">
            <a:extLst>
              <a:ext uri="{FF2B5EF4-FFF2-40B4-BE49-F238E27FC236}">
                <a16:creationId xmlns:a16="http://schemas.microsoft.com/office/drawing/2014/main" id="{0480E174-935E-46DE-A615-0BC85FF38133}"/>
              </a:ext>
            </a:extLst>
          </p:cNvPr>
          <p:cNvSpPr txBox="1"/>
          <p:nvPr/>
        </p:nvSpPr>
        <p:spPr>
          <a:xfrm>
            <a:off x="2182204" y="5330424"/>
            <a:ext cx="2456702"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entury Gothic" panose="020B0502020202020204"/>
                <a:ea typeface="+mn-ea"/>
                <a:cs typeface="+mn-cs"/>
              </a:rPr>
              <a:t>SOUL</a:t>
            </a:r>
          </a:p>
        </p:txBody>
      </p:sp>
      <p:sp>
        <p:nvSpPr>
          <p:cNvPr id="10" name="TextBox 9">
            <a:extLst>
              <a:ext uri="{FF2B5EF4-FFF2-40B4-BE49-F238E27FC236}">
                <a16:creationId xmlns:a16="http://schemas.microsoft.com/office/drawing/2014/main" id="{19CD5853-990F-41C4-8FF8-01EA73FCCBAE}"/>
              </a:ext>
            </a:extLst>
          </p:cNvPr>
          <p:cNvSpPr txBox="1"/>
          <p:nvPr/>
        </p:nvSpPr>
        <p:spPr>
          <a:xfrm>
            <a:off x="4783870" y="5330424"/>
            <a:ext cx="2456702"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entury Gothic" panose="020B0502020202020204"/>
                <a:ea typeface="+mn-ea"/>
                <a:cs typeface="+mn-cs"/>
              </a:rPr>
              <a:t>BODY</a:t>
            </a:r>
          </a:p>
        </p:txBody>
      </p:sp>
      <p:sp>
        <p:nvSpPr>
          <p:cNvPr id="11" name="TextBox 10">
            <a:extLst>
              <a:ext uri="{FF2B5EF4-FFF2-40B4-BE49-F238E27FC236}">
                <a16:creationId xmlns:a16="http://schemas.microsoft.com/office/drawing/2014/main" id="{2BC44BBD-48AC-4170-90C1-46565EBAB996}"/>
              </a:ext>
            </a:extLst>
          </p:cNvPr>
          <p:cNvSpPr txBox="1"/>
          <p:nvPr/>
        </p:nvSpPr>
        <p:spPr>
          <a:xfrm>
            <a:off x="3428890" y="3663305"/>
            <a:ext cx="2456702"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entury Gothic" panose="020B0502020202020204"/>
                <a:ea typeface="+mn-ea"/>
                <a:cs typeface="+mn-cs"/>
              </a:rPr>
              <a:t>  HEART</a:t>
            </a:r>
          </a:p>
        </p:txBody>
      </p:sp>
      <p:sp>
        <p:nvSpPr>
          <p:cNvPr id="12" name="Footer Placeholder 11">
            <a:extLst>
              <a:ext uri="{FF2B5EF4-FFF2-40B4-BE49-F238E27FC236}">
                <a16:creationId xmlns:a16="http://schemas.microsoft.com/office/drawing/2014/main" id="{52E40332-DD28-48E9-8C0A-8A3D8B279BE3}"/>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Copyright ©2021 CCA  |  Confidential &amp; Proprietary</a:t>
            </a:r>
            <a:endParaRPr kumimoji="0" lang="en-US" sz="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 name="Slide Number Placeholder 2">
            <a:extLst>
              <a:ext uri="{FF2B5EF4-FFF2-40B4-BE49-F238E27FC236}">
                <a16:creationId xmlns:a16="http://schemas.microsoft.com/office/drawing/2014/main" id="{6BC44544-1C87-4995-BBB4-A3D52F6256C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800" b="0" i="0" u="none" strike="noStrike" kern="1200" cap="none" spc="0" normalizeH="0" baseline="0" noProof="0" smtClean="0">
                <a:ln>
                  <a:noFill/>
                </a:ln>
                <a:solidFill>
                  <a:srgbClr val="25408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800" b="0" i="0" u="none" strike="noStrike" kern="1200" cap="none" spc="0" normalizeH="0" baseline="0" noProof="0" dirty="0">
              <a:ln>
                <a:noFill/>
              </a:ln>
              <a:solidFill>
                <a:srgbClr val="25408F"/>
              </a:solidFill>
              <a:effectLst/>
              <a:uLnTx/>
              <a:uFillTx/>
              <a:latin typeface="Century Gothic" panose="020B0502020202020204" pitchFamily="34" charset="0"/>
              <a:ea typeface="+mn-ea"/>
              <a:cs typeface="+mn-cs"/>
            </a:endParaRPr>
          </a:p>
        </p:txBody>
      </p:sp>
      <p:sp>
        <p:nvSpPr>
          <p:cNvPr id="13" name="Title 12">
            <a:extLst>
              <a:ext uri="{FF2B5EF4-FFF2-40B4-BE49-F238E27FC236}">
                <a16:creationId xmlns:a16="http://schemas.microsoft.com/office/drawing/2014/main" id="{D20ECD9E-58C9-44DF-9907-6361AE77EFF7}"/>
              </a:ext>
            </a:extLst>
          </p:cNvPr>
          <p:cNvSpPr>
            <a:spLocks noGrp="1"/>
          </p:cNvSpPr>
          <p:nvPr>
            <p:ph type="title"/>
          </p:nvPr>
        </p:nvSpPr>
        <p:spPr/>
        <p:txBody>
          <a:bodyPr>
            <a:normAutofit/>
          </a:bodyPr>
          <a:lstStyle/>
          <a:p>
            <a:r>
              <a:rPr lang="en-US" dirty="0"/>
              <a:t>Getting to the Heart</a:t>
            </a:r>
          </a:p>
        </p:txBody>
      </p:sp>
    </p:spTree>
    <p:extLst>
      <p:ext uri="{BB962C8B-B14F-4D97-AF65-F5344CB8AC3E}">
        <p14:creationId xmlns:p14="http://schemas.microsoft.com/office/powerpoint/2010/main" val="30736267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p:bldP spid="7" grpId="0" animBg="1"/>
      <p:bldP spid="8" grpId="0" animBg="1"/>
      <p:bldP spid="4" grpId="0" animBg="1"/>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3D8A5-6F6C-40FD-9923-D1F281A93E98}"/>
              </a:ext>
            </a:extLst>
          </p:cNvPr>
          <p:cNvSpPr>
            <a:spLocks noGrp="1"/>
          </p:cNvSpPr>
          <p:nvPr>
            <p:ph type="title"/>
          </p:nvPr>
        </p:nvSpPr>
        <p:spPr>
          <a:xfrm>
            <a:off x="287563" y="278551"/>
            <a:ext cx="9603275" cy="1049235"/>
          </a:xfrm>
        </p:spPr>
        <p:txBody>
          <a:bodyPr/>
          <a:lstStyle/>
          <a:p>
            <a:r>
              <a:rPr lang="en-US" dirty="0"/>
              <a:t>Galatians 5:19-20</a:t>
            </a:r>
          </a:p>
        </p:txBody>
      </p:sp>
      <p:sp>
        <p:nvSpPr>
          <p:cNvPr id="3" name="Content Placeholder 2">
            <a:extLst>
              <a:ext uri="{FF2B5EF4-FFF2-40B4-BE49-F238E27FC236}">
                <a16:creationId xmlns:a16="http://schemas.microsoft.com/office/drawing/2014/main" id="{B9A2BC5D-B90B-42D3-8F88-17B3B1F0E973}"/>
              </a:ext>
            </a:extLst>
          </p:cNvPr>
          <p:cNvSpPr>
            <a:spLocks noGrp="1"/>
          </p:cNvSpPr>
          <p:nvPr>
            <p:ph idx="1"/>
          </p:nvPr>
        </p:nvSpPr>
        <p:spPr>
          <a:xfrm>
            <a:off x="638155" y="1421843"/>
            <a:ext cx="9252683" cy="4743287"/>
          </a:xfrm>
        </p:spPr>
        <p:txBody>
          <a:bodyPr>
            <a:normAutofit/>
          </a:bodyPr>
          <a:lstStyle/>
          <a:p>
            <a:pPr marL="0" indent="0">
              <a:buNone/>
            </a:pPr>
            <a:r>
              <a:rPr lang="en-US" sz="3200" baseline="30000" dirty="0"/>
              <a:t>19 </a:t>
            </a:r>
            <a:r>
              <a:rPr lang="en-US" sz="3200" dirty="0"/>
              <a:t>Now the deeds of the flesh are evident, which are: immorality, impurity, sensuality, </a:t>
            </a:r>
            <a:r>
              <a:rPr lang="en-US" sz="3200" baseline="30000" dirty="0"/>
              <a:t>20 </a:t>
            </a:r>
            <a:r>
              <a:rPr lang="en-US" sz="3200" dirty="0"/>
              <a:t>idolatry, sorcery, enmities, strife, jealousy, outbursts of anger, disputes, dissensions, factions,</a:t>
            </a:r>
          </a:p>
        </p:txBody>
      </p:sp>
      <p:sp>
        <p:nvSpPr>
          <p:cNvPr id="5" name="Footer Placeholder 4">
            <a:extLst>
              <a:ext uri="{FF2B5EF4-FFF2-40B4-BE49-F238E27FC236}">
                <a16:creationId xmlns:a16="http://schemas.microsoft.com/office/drawing/2014/main" id="{4E9540DD-4037-4335-AA82-144E66CB4F9A}"/>
              </a:ext>
            </a:extLst>
          </p:cNvPr>
          <p:cNvSpPr>
            <a:spLocks noGrp="1"/>
          </p:cNvSpPr>
          <p:nvPr>
            <p:ph type="ftr" sz="quarter" idx="11"/>
          </p:nvPr>
        </p:nvSpPr>
        <p:spPr>
          <a:xfrm>
            <a:off x="157164" y="6409598"/>
            <a:ext cx="5938836" cy="309201"/>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tint val="75000"/>
                  </a:prstClr>
                </a:solidFill>
                <a:effectLst/>
                <a:uLnTx/>
                <a:uFillTx/>
                <a:latin typeface="Century Gothic" panose="020B0502020202020204" pitchFamily="34" charset="0"/>
                <a:ea typeface="+mn-ea"/>
                <a:cs typeface="+mn-cs"/>
              </a:rPr>
              <a:t>Copyright ©2021 CCA  |  Confidential &amp; Proprietary</a:t>
            </a:r>
          </a:p>
        </p:txBody>
      </p:sp>
      <p:sp>
        <p:nvSpPr>
          <p:cNvPr id="4" name="Slide Number Placeholder 3">
            <a:extLst>
              <a:ext uri="{FF2B5EF4-FFF2-40B4-BE49-F238E27FC236}">
                <a16:creationId xmlns:a16="http://schemas.microsoft.com/office/drawing/2014/main" id="{C0111320-3F32-4C26-8EE7-8EEC06C6A7E9}"/>
              </a:ext>
            </a:extLst>
          </p:cNvPr>
          <p:cNvSpPr>
            <a:spLocks noGrp="1"/>
          </p:cNvSpPr>
          <p:nvPr>
            <p:ph type="sldNum" sz="quarter" idx="12"/>
          </p:nvPr>
        </p:nvSpPr>
        <p:spPr>
          <a:xfrm>
            <a:off x="11534529" y="6408135"/>
            <a:ext cx="500327" cy="31066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48E690-D076-4AEB-9F16-D088C45421C8}" type="slidenum">
              <a:rPr kumimoji="0" lang="en-US" sz="800" b="0" i="0" u="none" strike="noStrike" kern="1200" cap="none" spc="0" normalizeH="0" baseline="0" noProof="0" smtClean="0">
                <a:ln>
                  <a:noFill/>
                </a:ln>
                <a:solidFill>
                  <a:prstClr val="white"/>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778369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2CFC7-7C6B-48FB-A15F-C76D1FFEE8C1}"/>
              </a:ext>
            </a:extLst>
          </p:cNvPr>
          <p:cNvSpPr>
            <a:spLocks noGrp="1"/>
          </p:cNvSpPr>
          <p:nvPr>
            <p:ph type="title"/>
          </p:nvPr>
        </p:nvSpPr>
        <p:spPr/>
        <p:txBody>
          <a:bodyPr>
            <a:normAutofit fontScale="90000"/>
          </a:bodyPr>
          <a:lstStyle/>
          <a:p>
            <a:r>
              <a:rPr lang="en-US" sz="4000" dirty="0"/>
              <a:t>Galatians 5:22 – 24</a:t>
            </a:r>
            <a:br>
              <a:rPr lang="en-US" sz="3600" dirty="0"/>
            </a:br>
            <a:endParaRPr lang="en-US" dirty="0"/>
          </a:p>
        </p:txBody>
      </p:sp>
      <p:sp>
        <p:nvSpPr>
          <p:cNvPr id="3" name="Content Placeholder 2">
            <a:extLst>
              <a:ext uri="{FF2B5EF4-FFF2-40B4-BE49-F238E27FC236}">
                <a16:creationId xmlns:a16="http://schemas.microsoft.com/office/drawing/2014/main" id="{53BBE2DB-AF65-4FF7-B8BE-77C980FD689D}"/>
              </a:ext>
            </a:extLst>
          </p:cNvPr>
          <p:cNvSpPr>
            <a:spLocks noGrp="1"/>
          </p:cNvSpPr>
          <p:nvPr>
            <p:ph idx="1"/>
          </p:nvPr>
        </p:nvSpPr>
        <p:spPr/>
        <p:txBody>
          <a:bodyPr/>
          <a:lstStyle/>
          <a:p>
            <a:pPr marL="0" indent="0">
              <a:buNone/>
            </a:pPr>
            <a:r>
              <a:rPr lang="en-US" sz="3200" dirty="0"/>
              <a:t>22 But the fruit of the Spirit is love, joy, peace, patience, kindness, goodness, faithfulness, 23 gentleness, self-control; against such things there is no law. 24 Now those who belong to Christ Jesus have crucified the flesh with its passions and desires. </a:t>
            </a:r>
            <a:endParaRPr lang="en-US" dirty="0"/>
          </a:p>
        </p:txBody>
      </p:sp>
      <p:sp>
        <p:nvSpPr>
          <p:cNvPr id="4" name="Footer Placeholder 3">
            <a:extLst>
              <a:ext uri="{FF2B5EF4-FFF2-40B4-BE49-F238E27FC236}">
                <a16:creationId xmlns:a16="http://schemas.microsoft.com/office/drawing/2014/main" id="{36C4BEBE-46E3-41FB-B291-815B9A5D4B8A}"/>
              </a:ext>
            </a:extLst>
          </p:cNvPr>
          <p:cNvSpPr>
            <a:spLocks noGrp="1"/>
          </p:cNvSpPr>
          <p:nvPr>
            <p:ph type="ftr" sz="quarter" idx="11"/>
          </p:nvPr>
        </p:nvSpPr>
        <p:spPr/>
        <p:txBody>
          <a:bodyPr/>
          <a:lstStyle/>
          <a:p>
            <a:r>
              <a:rPr lang="en-US"/>
              <a:t>Copyright ©2021 CCA  |  Confidential &amp; Proprietary</a:t>
            </a:r>
          </a:p>
        </p:txBody>
      </p:sp>
      <p:sp>
        <p:nvSpPr>
          <p:cNvPr id="5" name="Slide Number Placeholder 4">
            <a:extLst>
              <a:ext uri="{FF2B5EF4-FFF2-40B4-BE49-F238E27FC236}">
                <a16:creationId xmlns:a16="http://schemas.microsoft.com/office/drawing/2014/main" id="{C2753A4E-30B5-4F05-BCE4-9227D8E29562}"/>
              </a:ext>
            </a:extLst>
          </p:cNvPr>
          <p:cNvSpPr>
            <a:spLocks noGrp="1"/>
          </p:cNvSpPr>
          <p:nvPr>
            <p:ph type="sldNum" sz="quarter" idx="12"/>
          </p:nvPr>
        </p:nvSpPr>
        <p:spPr/>
        <p:txBody>
          <a:bodyPr/>
          <a:lstStyle/>
          <a:p>
            <a:fld id="{3048E690-D076-4AEB-9F16-D088C45421C8}" type="slidenum">
              <a:rPr lang="en-US" smtClean="0"/>
              <a:pPr/>
              <a:t>23</a:t>
            </a:fld>
            <a:endParaRPr lang="en-US"/>
          </a:p>
        </p:txBody>
      </p:sp>
    </p:spTree>
    <p:extLst>
      <p:ext uri="{BB962C8B-B14F-4D97-AF65-F5344CB8AC3E}">
        <p14:creationId xmlns:p14="http://schemas.microsoft.com/office/powerpoint/2010/main" val="23555775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99C77-65B5-4925-8075-6519FBB93EE7}"/>
              </a:ext>
            </a:extLst>
          </p:cNvPr>
          <p:cNvSpPr>
            <a:spLocks noGrp="1"/>
          </p:cNvSpPr>
          <p:nvPr>
            <p:ph type="title"/>
          </p:nvPr>
        </p:nvSpPr>
        <p:spPr/>
        <p:txBody>
          <a:bodyPr>
            <a:normAutofit fontScale="90000"/>
          </a:bodyPr>
          <a:lstStyle/>
          <a:p>
            <a:r>
              <a:rPr lang="en-US" sz="3600" dirty="0"/>
              <a:t>Working together: Getting to the Heart</a:t>
            </a:r>
            <a:br>
              <a:rPr lang="en-US" sz="3600" dirty="0"/>
            </a:br>
            <a:endParaRPr lang="en-US" dirty="0"/>
          </a:p>
        </p:txBody>
      </p:sp>
      <p:sp>
        <p:nvSpPr>
          <p:cNvPr id="3" name="Content Placeholder 2">
            <a:extLst>
              <a:ext uri="{FF2B5EF4-FFF2-40B4-BE49-F238E27FC236}">
                <a16:creationId xmlns:a16="http://schemas.microsoft.com/office/drawing/2014/main" id="{E77F4C3A-3E46-4344-BFB5-9D7B80886582}"/>
              </a:ext>
            </a:extLst>
          </p:cNvPr>
          <p:cNvSpPr>
            <a:spLocks noGrp="1"/>
          </p:cNvSpPr>
          <p:nvPr>
            <p:ph idx="1"/>
          </p:nvPr>
        </p:nvSpPr>
        <p:spPr/>
        <p:txBody>
          <a:bodyPr/>
          <a:lstStyle/>
          <a:p>
            <a:pPr marL="0" indent="0">
              <a:buNone/>
            </a:pPr>
            <a:r>
              <a:rPr lang="en-US" sz="4000" dirty="0"/>
              <a:t>God’s design for working together:</a:t>
            </a:r>
          </a:p>
          <a:p>
            <a:pPr marL="0" indent="0">
              <a:buNone/>
            </a:pPr>
            <a:endParaRPr lang="en-US" sz="4000" dirty="0"/>
          </a:p>
          <a:p>
            <a:pPr lvl="1"/>
            <a:r>
              <a:rPr lang="en-US" sz="4000" dirty="0"/>
              <a:t>Marriage</a:t>
            </a:r>
          </a:p>
          <a:p>
            <a:pPr marL="0" indent="0">
              <a:buNone/>
            </a:pPr>
            <a:endParaRPr lang="en-US" sz="4000" dirty="0"/>
          </a:p>
          <a:p>
            <a:pPr lvl="1"/>
            <a:r>
              <a:rPr lang="en-US" sz="4000" dirty="0"/>
              <a:t>Family</a:t>
            </a:r>
          </a:p>
          <a:p>
            <a:pPr marL="0" indent="0">
              <a:buNone/>
            </a:pPr>
            <a:endParaRPr lang="en-US" sz="4000" dirty="0"/>
          </a:p>
          <a:p>
            <a:pPr lvl="1"/>
            <a:r>
              <a:rPr lang="en-US" sz="4000" dirty="0"/>
              <a:t>Local Church Family</a:t>
            </a:r>
          </a:p>
          <a:p>
            <a:pPr marL="0" indent="0">
              <a:buNone/>
            </a:pPr>
            <a:endParaRPr lang="en-US" dirty="0"/>
          </a:p>
        </p:txBody>
      </p:sp>
      <p:sp>
        <p:nvSpPr>
          <p:cNvPr id="4" name="Footer Placeholder 3">
            <a:extLst>
              <a:ext uri="{FF2B5EF4-FFF2-40B4-BE49-F238E27FC236}">
                <a16:creationId xmlns:a16="http://schemas.microsoft.com/office/drawing/2014/main" id="{BBB98E15-F9DC-4313-A5B5-D924A6F8BC94}"/>
              </a:ext>
            </a:extLst>
          </p:cNvPr>
          <p:cNvSpPr>
            <a:spLocks noGrp="1"/>
          </p:cNvSpPr>
          <p:nvPr>
            <p:ph type="ftr" sz="quarter" idx="11"/>
          </p:nvPr>
        </p:nvSpPr>
        <p:spPr/>
        <p:txBody>
          <a:bodyPr/>
          <a:lstStyle/>
          <a:p>
            <a:r>
              <a:rPr lang="en-US"/>
              <a:t>Copyright ©2021 CCA  |  Confidential &amp; Proprietary</a:t>
            </a:r>
          </a:p>
        </p:txBody>
      </p:sp>
      <p:sp>
        <p:nvSpPr>
          <p:cNvPr id="5" name="Slide Number Placeholder 4">
            <a:extLst>
              <a:ext uri="{FF2B5EF4-FFF2-40B4-BE49-F238E27FC236}">
                <a16:creationId xmlns:a16="http://schemas.microsoft.com/office/drawing/2014/main" id="{D697C531-7712-46DD-B01C-71D06B181402}"/>
              </a:ext>
            </a:extLst>
          </p:cNvPr>
          <p:cNvSpPr>
            <a:spLocks noGrp="1"/>
          </p:cNvSpPr>
          <p:nvPr>
            <p:ph type="sldNum" sz="quarter" idx="12"/>
          </p:nvPr>
        </p:nvSpPr>
        <p:spPr/>
        <p:txBody>
          <a:bodyPr/>
          <a:lstStyle/>
          <a:p>
            <a:fld id="{3048E690-D076-4AEB-9F16-D088C45421C8}" type="slidenum">
              <a:rPr lang="en-US" smtClean="0"/>
              <a:pPr/>
              <a:t>24</a:t>
            </a:fld>
            <a:endParaRPr lang="en-US"/>
          </a:p>
        </p:txBody>
      </p:sp>
    </p:spTree>
    <p:extLst>
      <p:ext uri="{BB962C8B-B14F-4D97-AF65-F5344CB8AC3E}">
        <p14:creationId xmlns:p14="http://schemas.microsoft.com/office/powerpoint/2010/main" val="31749704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27573-EF45-4C26-9898-FC3043EB7C0B}"/>
              </a:ext>
            </a:extLst>
          </p:cNvPr>
          <p:cNvSpPr>
            <a:spLocks noGrp="1"/>
          </p:cNvSpPr>
          <p:nvPr>
            <p:ph type="title"/>
          </p:nvPr>
        </p:nvSpPr>
        <p:spPr>
          <a:xfrm>
            <a:off x="287563" y="278551"/>
            <a:ext cx="9603275" cy="1049235"/>
          </a:xfrm>
        </p:spPr>
        <p:txBody>
          <a:bodyPr/>
          <a:lstStyle/>
          <a:p>
            <a:r>
              <a:rPr lang="en-US" dirty="0"/>
              <a:t>Christian Counseling Ethics</a:t>
            </a:r>
          </a:p>
        </p:txBody>
      </p:sp>
      <p:sp>
        <p:nvSpPr>
          <p:cNvPr id="3" name="Content Placeholder 2">
            <a:extLst>
              <a:ext uri="{FF2B5EF4-FFF2-40B4-BE49-F238E27FC236}">
                <a16:creationId xmlns:a16="http://schemas.microsoft.com/office/drawing/2014/main" id="{1BBC92AB-185B-4FFA-B149-C4EDF0929B58}"/>
              </a:ext>
            </a:extLst>
          </p:cNvPr>
          <p:cNvSpPr>
            <a:spLocks noGrp="1"/>
          </p:cNvSpPr>
          <p:nvPr>
            <p:ph idx="1"/>
          </p:nvPr>
        </p:nvSpPr>
        <p:spPr>
          <a:xfrm>
            <a:off x="638155" y="1421843"/>
            <a:ext cx="9252683" cy="4743287"/>
          </a:xfrm>
        </p:spPr>
        <p:txBody>
          <a:bodyPr>
            <a:normAutofit/>
          </a:bodyPr>
          <a:lstStyle/>
          <a:p>
            <a:pPr marL="0" indent="0">
              <a:buNone/>
            </a:pPr>
            <a:r>
              <a:rPr lang="en-US" sz="3200" dirty="0"/>
              <a:t>Christian counselors do not directly advocate for or assume the decision for client divorce, but may assist clients in understanding biblical parameters, and analyzing and making decisions to separate and/or divorce… </a:t>
            </a:r>
          </a:p>
          <a:p>
            <a:pPr marL="0" indent="0">
              <a:buNone/>
            </a:pPr>
            <a:endParaRPr lang="en-US" sz="3200" dirty="0"/>
          </a:p>
          <a:p>
            <a:pPr marL="0" indent="0" algn="r">
              <a:buNone/>
            </a:pPr>
            <a:r>
              <a:rPr lang="en-US" sz="3200" dirty="0"/>
              <a:t>(AACC Code of Ethics 1-120-d)</a:t>
            </a:r>
          </a:p>
        </p:txBody>
      </p:sp>
      <p:sp>
        <p:nvSpPr>
          <p:cNvPr id="5" name="Footer Placeholder 4">
            <a:extLst>
              <a:ext uri="{FF2B5EF4-FFF2-40B4-BE49-F238E27FC236}">
                <a16:creationId xmlns:a16="http://schemas.microsoft.com/office/drawing/2014/main" id="{07594A50-4043-4D9B-8222-B6BDF152EF6B}"/>
              </a:ext>
            </a:extLst>
          </p:cNvPr>
          <p:cNvSpPr>
            <a:spLocks noGrp="1"/>
          </p:cNvSpPr>
          <p:nvPr>
            <p:ph type="ftr" sz="quarter" idx="11"/>
          </p:nvPr>
        </p:nvSpPr>
        <p:spPr>
          <a:xfrm>
            <a:off x="157164" y="6409598"/>
            <a:ext cx="5938836" cy="309201"/>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n-ea"/>
                <a:cs typeface="+mn-cs"/>
              </a:rPr>
              <a:t>Copyright ©2021 CCA  |  Confidential &amp; Proprietary</a:t>
            </a:r>
          </a:p>
        </p:txBody>
      </p:sp>
      <p:sp>
        <p:nvSpPr>
          <p:cNvPr id="4" name="Slide Number Placeholder 3">
            <a:extLst>
              <a:ext uri="{FF2B5EF4-FFF2-40B4-BE49-F238E27FC236}">
                <a16:creationId xmlns:a16="http://schemas.microsoft.com/office/drawing/2014/main" id="{1BFCFBCB-2F93-4393-BA54-FFA84DDB700C}"/>
              </a:ext>
            </a:extLst>
          </p:cNvPr>
          <p:cNvSpPr>
            <a:spLocks noGrp="1"/>
          </p:cNvSpPr>
          <p:nvPr>
            <p:ph type="sldNum" sz="quarter" idx="12"/>
          </p:nvPr>
        </p:nvSpPr>
        <p:spPr>
          <a:xfrm>
            <a:off x="11534529" y="6408135"/>
            <a:ext cx="500327" cy="31066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48E690-D076-4AEB-9F16-D088C45421C8}" type="slidenum">
              <a:rPr kumimoji="0" lang="en-US" sz="800" b="0" i="0" u="none" strike="noStrike" kern="1200" cap="none" spc="0" normalizeH="0" baseline="0" noProof="0" smtClean="0">
                <a:ln>
                  <a:noFill/>
                </a:ln>
                <a:solidFill>
                  <a:prstClr val="white"/>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737403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45F42-7395-4C29-A7F8-5B114B4AC84E}"/>
              </a:ext>
            </a:extLst>
          </p:cNvPr>
          <p:cNvSpPr>
            <a:spLocks noGrp="1"/>
          </p:cNvSpPr>
          <p:nvPr>
            <p:ph type="title"/>
          </p:nvPr>
        </p:nvSpPr>
        <p:spPr>
          <a:xfrm>
            <a:off x="287563" y="278551"/>
            <a:ext cx="9603275" cy="1049235"/>
          </a:xfrm>
        </p:spPr>
        <p:txBody>
          <a:bodyPr/>
          <a:lstStyle/>
          <a:p>
            <a:r>
              <a:rPr lang="en-US" dirty="0"/>
              <a:t>Marriage – What are my Options</a:t>
            </a:r>
          </a:p>
        </p:txBody>
      </p:sp>
      <p:sp>
        <p:nvSpPr>
          <p:cNvPr id="3" name="Content Placeholder 2">
            <a:extLst>
              <a:ext uri="{FF2B5EF4-FFF2-40B4-BE49-F238E27FC236}">
                <a16:creationId xmlns:a16="http://schemas.microsoft.com/office/drawing/2014/main" id="{CB55F177-3DDF-4714-9961-FAE62E8FA233}"/>
              </a:ext>
            </a:extLst>
          </p:cNvPr>
          <p:cNvSpPr>
            <a:spLocks noGrp="1"/>
          </p:cNvSpPr>
          <p:nvPr>
            <p:ph idx="1"/>
          </p:nvPr>
        </p:nvSpPr>
        <p:spPr>
          <a:xfrm>
            <a:off x="638155" y="1421843"/>
            <a:ext cx="9252683" cy="4743287"/>
          </a:xfrm>
        </p:spPr>
        <p:txBody>
          <a:bodyPr/>
          <a:lstStyle/>
          <a:p>
            <a:r>
              <a:rPr lang="en-US" sz="3600" dirty="0"/>
              <a:t>Singleness</a:t>
            </a:r>
          </a:p>
          <a:p>
            <a:pPr marL="0" indent="0">
              <a:buNone/>
            </a:pPr>
            <a:endParaRPr lang="en-US" sz="3600" dirty="0"/>
          </a:p>
          <a:p>
            <a:r>
              <a:rPr lang="en-US" sz="3600" dirty="0"/>
              <a:t>Marriage</a:t>
            </a:r>
          </a:p>
          <a:p>
            <a:pPr marL="0" indent="0">
              <a:buNone/>
            </a:pPr>
            <a:endParaRPr lang="en-US" sz="3600" dirty="0"/>
          </a:p>
          <a:p>
            <a:r>
              <a:rPr lang="en-US" sz="3600" dirty="0"/>
              <a:t>Divorce/Remarriage </a:t>
            </a:r>
          </a:p>
          <a:p>
            <a:pPr marL="0" indent="0">
              <a:buNone/>
            </a:pPr>
            <a:endParaRPr lang="en-US" sz="3600" dirty="0"/>
          </a:p>
          <a:p>
            <a:r>
              <a:rPr lang="en-US" sz="3600" dirty="0"/>
              <a:t>Reconciliation</a:t>
            </a:r>
          </a:p>
          <a:p>
            <a:endParaRPr lang="en-US" dirty="0"/>
          </a:p>
        </p:txBody>
      </p:sp>
      <p:sp>
        <p:nvSpPr>
          <p:cNvPr id="5" name="Footer Placeholder 4">
            <a:extLst>
              <a:ext uri="{FF2B5EF4-FFF2-40B4-BE49-F238E27FC236}">
                <a16:creationId xmlns:a16="http://schemas.microsoft.com/office/drawing/2014/main" id="{AB203A5A-1909-4887-BA80-42F71FBF2D1D}"/>
              </a:ext>
            </a:extLst>
          </p:cNvPr>
          <p:cNvSpPr>
            <a:spLocks noGrp="1"/>
          </p:cNvSpPr>
          <p:nvPr>
            <p:ph type="ftr" sz="quarter" idx="11"/>
          </p:nvPr>
        </p:nvSpPr>
        <p:spPr>
          <a:xfrm>
            <a:off x="157164" y="6409598"/>
            <a:ext cx="5938836" cy="309201"/>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n-ea"/>
                <a:cs typeface="+mn-cs"/>
              </a:rPr>
              <a:t>Copyright ©2021 CCA  |  Confidential &amp; Proprietary</a:t>
            </a:r>
          </a:p>
        </p:txBody>
      </p:sp>
      <p:sp>
        <p:nvSpPr>
          <p:cNvPr id="4" name="Slide Number Placeholder 3">
            <a:extLst>
              <a:ext uri="{FF2B5EF4-FFF2-40B4-BE49-F238E27FC236}">
                <a16:creationId xmlns:a16="http://schemas.microsoft.com/office/drawing/2014/main" id="{C53A0622-DFB1-424E-9201-3FC3795C9BD8}"/>
              </a:ext>
            </a:extLst>
          </p:cNvPr>
          <p:cNvSpPr>
            <a:spLocks noGrp="1"/>
          </p:cNvSpPr>
          <p:nvPr>
            <p:ph type="sldNum" sz="quarter" idx="12"/>
          </p:nvPr>
        </p:nvSpPr>
        <p:spPr>
          <a:xfrm>
            <a:off x="11534529" y="6408135"/>
            <a:ext cx="500327" cy="31066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48E690-D076-4AEB-9F16-D088C45421C8}" type="slidenum">
              <a:rPr kumimoji="0" lang="en-US" sz="800" b="0" i="0" u="none" strike="noStrike" kern="1200" cap="none" spc="0" normalizeH="0" baseline="0" noProof="0" smtClean="0">
                <a:ln>
                  <a:noFill/>
                </a:ln>
                <a:solidFill>
                  <a:prstClr val="white"/>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3586426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EC8D3EE-8F7E-43F4-A31B-7BCA3CFB6BB8}"/>
              </a:ext>
            </a:extLst>
          </p:cNvPr>
          <p:cNvSpPr/>
          <p:nvPr/>
        </p:nvSpPr>
        <p:spPr>
          <a:xfrm>
            <a:off x="4231032" y="3318236"/>
            <a:ext cx="955840" cy="1277617"/>
          </a:xfrm>
          <a:custGeom>
            <a:avLst/>
            <a:gdLst>
              <a:gd name="connsiteX0" fmla="*/ 471340 w 952107"/>
              <a:gd name="connsiteY0" fmla="*/ 0 h 1234911"/>
              <a:gd name="connsiteX1" fmla="*/ 0 w 952107"/>
              <a:gd name="connsiteY1" fmla="*/ 1187777 h 1234911"/>
              <a:gd name="connsiteX2" fmla="*/ 952107 w 952107"/>
              <a:gd name="connsiteY2" fmla="*/ 1234911 h 1234911"/>
              <a:gd name="connsiteX3" fmla="*/ 471340 w 952107"/>
              <a:gd name="connsiteY3" fmla="*/ 0 h 1234911"/>
              <a:gd name="connsiteX0" fmla="*/ 471340 w 952107"/>
              <a:gd name="connsiteY0" fmla="*/ 0 h 1234911"/>
              <a:gd name="connsiteX1" fmla="*/ 0 w 952107"/>
              <a:gd name="connsiteY1" fmla="*/ 1187777 h 1234911"/>
              <a:gd name="connsiteX2" fmla="*/ 952107 w 952107"/>
              <a:gd name="connsiteY2" fmla="*/ 1234911 h 1234911"/>
              <a:gd name="connsiteX3" fmla="*/ 471340 w 952107"/>
              <a:gd name="connsiteY3" fmla="*/ 0 h 1234911"/>
              <a:gd name="connsiteX0" fmla="*/ 473067 w 953834"/>
              <a:gd name="connsiteY0" fmla="*/ 0 h 1234911"/>
              <a:gd name="connsiteX1" fmla="*/ 1727 w 953834"/>
              <a:gd name="connsiteY1" fmla="*/ 1187777 h 1234911"/>
              <a:gd name="connsiteX2" fmla="*/ 953834 w 953834"/>
              <a:gd name="connsiteY2" fmla="*/ 1234911 h 1234911"/>
              <a:gd name="connsiteX3" fmla="*/ 473067 w 953834"/>
              <a:gd name="connsiteY3" fmla="*/ 0 h 1234911"/>
              <a:gd name="connsiteX0" fmla="*/ 472943 w 953710"/>
              <a:gd name="connsiteY0" fmla="*/ 0 h 1234911"/>
              <a:gd name="connsiteX1" fmla="*/ 1603 w 953710"/>
              <a:gd name="connsiteY1" fmla="*/ 1187777 h 1234911"/>
              <a:gd name="connsiteX2" fmla="*/ 953710 w 953710"/>
              <a:gd name="connsiteY2" fmla="*/ 1234911 h 1234911"/>
              <a:gd name="connsiteX3" fmla="*/ 472943 w 953710"/>
              <a:gd name="connsiteY3" fmla="*/ 0 h 1234911"/>
              <a:gd name="connsiteX0" fmla="*/ 472943 w 953710"/>
              <a:gd name="connsiteY0" fmla="*/ 0 h 1234911"/>
              <a:gd name="connsiteX1" fmla="*/ 1603 w 953710"/>
              <a:gd name="connsiteY1" fmla="*/ 1187777 h 1234911"/>
              <a:gd name="connsiteX2" fmla="*/ 953710 w 953710"/>
              <a:gd name="connsiteY2" fmla="*/ 1234911 h 1234911"/>
              <a:gd name="connsiteX3" fmla="*/ 472943 w 953710"/>
              <a:gd name="connsiteY3" fmla="*/ 0 h 1234911"/>
              <a:gd name="connsiteX0" fmla="*/ 472943 w 955965"/>
              <a:gd name="connsiteY0" fmla="*/ 0 h 1234911"/>
              <a:gd name="connsiteX1" fmla="*/ 1603 w 955965"/>
              <a:gd name="connsiteY1" fmla="*/ 1187777 h 1234911"/>
              <a:gd name="connsiteX2" fmla="*/ 953710 w 955965"/>
              <a:gd name="connsiteY2" fmla="*/ 1234911 h 1234911"/>
              <a:gd name="connsiteX3" fmla="*/ 472943 w 955965"/>
              <a:gd name="connsiteY3" fmla="*/ 0 h 1234911"/>
              <a:gd name="connsiteX0" fmla="*/ 472943 w 955840"/>
              <a:gd name="connsiteY0" fmla="*/ 0 h 1234911"/>
              <a:gd name="connsiteX1" fmla="*/ 1603 w 955840"/>
              <a:gd name="connsiteY1" fmla="*/ 1187777 h 1234911"/>
              <a:gd name="connsiteX2" fmla="*/ 953710 w 955840"/>
              <a:gd name="connsiteY2" fmla="*/ 1234911 h 1234911"/>
              <a:gd name="connsiteX3" fmla="*/ 472943 w 955840"/>
              <a:gd name="connsiteY3" fmla="*/ 0 h 1234911"/>
              <a:gd name="connsiteX0" fmla="*/ 472943 w 955840"/>
              <a:gd name="connsiteY0" fmla="*/ 0 h 1272686"/>
              <a:gd name="connsiteX1" fmla="*/ 1603 w 955840"/>
              <a:gd name="connsiteY1" fmla="*/ 1187777 h 1272686"/>
              <a:gd name="connsiteX2" fmla="*/ 953710 w 955840"/>
              <a:gd name="connsiteY2" fmla="*/ 1234911 h 1272686"/>
              <a:gd name="connsiteX3" fmla="*/ 472943 w 955840"/>
              <a:gd name="connsiteY3" fmla="*/ 0 h 1272686"/>
              <a:gd name="connsiteX0" fmla="*/ 472943 w 955840"/>
              <a:gd name="connsiteY0" fmla="*/ 0 h 1277617"/>
              <a:gd name="connsiteX1" fmla="*/ 1603 w 955840"/>
              <a:gd name="connsiteY1" fmla="*/ 1187777 h 1277617"/>
              <a:gd name="connsiteX2" fmla="*/ 953710 w 955840"/>
              <a:gd name="connsiteY2" fmla="*/ 1234911 h 1277617"/>
              <a:gd name="connsiteX3" fmla="*/ 472943 w 955840"/>
              <a:gd name="connsiteY3" fmla="*/ 0 h 1277617"/>
            </a:gdLst>
            <a:ahLst/>
            <a:cxnLst>
              <a:cxn ang="0">
                <a:pos x="connsiteX0" y="connsiteY0"/>
              </a:cxn>
              <a:cxn ang="0">
                <a:pos x="connsiteX1" y="connsiteY1"/>
              </a:cxn>
              <a:cxn ang="0">
                <a:pos x="connsiteX2" y="connsiteY2"/>
              </a:cxn>
              <a:cxn ang="0">
                <a:pos x="connsiteX3" y="connsiteY3"/>
              </a:cxn>
            </a:cxnLst>
            <a:rect l="l" t="t" r="r" b="b"/>
            <a:pathLst>
              <a:path w="955840" h="1277617">
                <a:moveTo>
                  <a:pt x="472943" y="0"/>
                </a:moveTo>
                <a:cubicBezTo>
                  <a:pt x="121866" y="343587"/>
                  <a:pt x="-16775" y="902687"/>
                  <a:pt x="1603" y="1187777"/>
                </a:cubicBezTo>
                <a:cubicBezTo>
                  <a:pt x="143481" y="1231197"/>
                  <a:pt x="488559" y="1336193"/>
                  <a:pt x="953710" y="1234911"/>
                </a:cubicBezTo>
                <a:cubicBezTo>
                  <a:pt x="978182" y="857141"/>
                  <a:pt x="790218" y="270013"/>
                  <a:pt x="472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6" name="TextBox 5">
            <a:extLst>
              <a:ext uri="{FF2B5EF4-FFF2-40B4-BE49-F238E27FC236}">
                <a16:creationId xmlns:a16="http://schemas.microsoft.com/office/drawing/2014/main" id="{E5590D46-4F20-4066-9AE2-D31BFC8B20EF}"/>
              </a:ext>
            </a:extLst>
          </p:cNvPr>
          <p:cNvSpPr txBox="1"/>
          <p:nvPr/>
        </p:nvSpPr>
        <p:spPr>
          <a:xfrm>
            <a:off x="3555519" y="1319626"/>
            <a:ext cx="2456702"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entury Gothic" panose="020B0502020202020204"/>
                <a:ea typeface="+mn-ea"/>
                <a:cs typeface="+mn-cs"/>
              </a:rPr>
              <a:t>SPIRIT</a:t>
            </a:r>
          </a:p>
        </p:txBody>
      </p:sp>
      <p:sp>
        <p:nvSpPr>
          <p:cNvPr id="7" name="Oval 6">
            <a:extLst>
              <a:ext uri="{FF2B5EF4-FFF2-40B4-BE49-F238E27FC236}">
                <a16:creationId xmlns:a16="http://schemas.microsoft.com/office/drawing/2014/main" id="{D2A91D7C-2293-4142-AFEA-1A1F8126786C}"/>
              </a:ext>
            </a:extLst>
          </p:cNvPr>
          <p:cNvSpPr/>
          <p:nvPr/>
        </p:nvSpPr>
        <p:spPr>
          <a:xfrm>
            <a:off x="4228640" y="2773125"/>
            <a:ext cx="3534878" cy="341165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 name="Oval 7">
            <a:extLst>
              <a:ext uri="{FF2B5EF4-FFF2-40B4-BE49-F238E27FC236}">
                <a16:creationId xmlns:a16="http://schemas.microsoft.com/office/drawing/2014/main" id="{2140A7A7-C3E0-49FB-963A-E8817CB6F1D9}"/>
              </a:ext>
            </a:extLst>
          </p:cNvPr>
          <p:cNvSpPr/>
          <p:nvPr/>
        </p:nvSpPr>
        <p:spPr>
          <a:xfrm>
            <a:off x="1648327" y="2766723"/>
            <a:ext cx="3534878" cy="341165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Oval 3">
            <a:extLst>
              <a:ext uri="{FF2B5EF4-FFF2-40B4-BE49-F238E27FC236}">
                <a16:creationId xmlns:a16="http://schemas.microsoft.com/office/drawing/2014/main" id="{FE251826-B6AC-4499-A5A8-5D6424151499}"/>
              </a:ext>
            </a:extLst>
          </p:cNvPr>
          <p:cNvSpPr/>
          <p:nvPr/>
        </p:nvSpPr>
        <p:spPr>
          <a:xfrm>
            <a:off x="3016431" y="1181313"/>
            <a:ext cx="3534878" cy="341165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 name="TextBox 8">
            <a:extLst>
              <a:ext uri="{FF2B5EF4-FFF2-40B4-BE49-F238E27FC236}">
                <a16:creationId xmlns:a16="http://schemas.microsoft.com/office/drawing/2014/main" id="{0480E174-935E-46DE-A615-0BC85FF38133}"/>
              </a:ext>
            </a:extLst>
          </p:cNvPr>
          <p:cNvSpPr txBox="1"/>
          <p:nvPr/>
        </p:nvSpPr>
        <p:spPr>
          <a:xfrm>
            <a:off x="2182204" y="5330424"/>
            <a:ext cx="2456702"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entury Gothic" panose="020B0502020202020204"/>
                <a:ea typeface="+mn-ea"/>
                <a:cs typeface="+mn-cs"/>
              </a:rPr>
              <a:t>SOUL</a:t>
            </a:r>
          </a:p>
        </p:txBody>
      </p:sp>
      <p:sp>
        <p:nvSpPr>
          <p:cNvPr id="10" name="TextBox 9">
            <a:extLst>
              <a:ext uri="{FF2B5EF4-FFF2-40B4-BE49-F238E27FC236}">
                <a16:creationId xmlns:a16="http://schemas.microsoft.com/office/drawing/2014/main" id="{19CD5853-990F-41C4-8FF8-01EA73FCCBAE}"/>
              </a:ext>
            </a:extLst>
          </p:cNvPr>
          <p:cNvSpPr txBox="1"/>
          <p:nvPr/>
        </p:nvSpPr>
        <p:spPr>
          <a:xfrm>
            <a:off x="4783870" y="5330424"/>
            <a:ext cx="2456702"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entury Gothic" panose="020B0502020202020204"/>
                <a:ea typeface="+mn-ea"/>
                <a:cs typeface="+mn-cs"/>
              </a:rPr>
              <a:t>BODY</a:t>
            </a:r>
          </a:p>
        </p:txBody>
      </p:sp>
      <p:sp>
        <p:nvSpPr>
          <p:cNvPr id="11" name="TextBox 10">
            <a:extLst>
              <a:ext uri="{FF2B5EF4-FFF2-40B4-BE49-F238E27FC236}">
                <a16:creationId xmlns:a16="http://schemas.microsoft.com/office/drawing/2014/main" id="{2BC44BBD-48AC-4170-90C1-46565EBAB996}"/>
              </a:ext>
            </a:extLst>
          </p:cNvPr>
          <p:cNvSpPr txBox="1"/>
          <p:nvPr/>
        </p:nvSpPr>
        <p:spPr>
          <a:xfrm>
            <a:off x="3428890" y="3663305"/>
            <a:ext cx="2456702"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entury Gothic" panose="020B0502020202020204"/>
                <a:ea typeface="+mn-ea"/>
                <a:cs typeface="+mn-cs"/>
              </a:rPr>
              <a:t>  HEART</a:t>
            </a:r>
          </a:p>
        </p:txBody>
      </p:sp>
      <p:sp>
        <p:nvSpPr>
          <p:cNvPr id="12" name="Footer Placeholder 11">
            <a:extLst>
              <a:ext uri="{FF2B5EF4-FFF2-40B4-BE49-F238E27FC236}">
                <a16:creationId xmlns:a16="http://schemas.microsoft.com/office/drawing/2014/main" id="{52E40332-DD28-48E9-8C0A-8A3D8B279BE3}"/>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Copyright ©2021 CCA  |  Confidential &amp; Proprietary</a:t>
            </a:r>
            <a:endParaRPr kumimoji="0" lang="en-US" sz="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 name="Slide Number Placeholder 2">
            <a:extLst>
              <a:ext uri="{FF2B5EF4-FFF2-40B4-BE49-F238E27FC236}">
                <a16:creationId xmlns:a16="http://schemas.microsoft.com/office/drawing/2014/main" id="{6BC44544-1C87-4995-BBB4-A3D52F6256C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800" b="0" i="0" u="none" strike="noStrike" kern="1200" cap="none" spc="0" normalizeH="0" baseline="0" noProof="0" smtClean="0">
                <a:ln>
                  <a:noFill/>
                </a:ln>
                <a:solidFill>
                  <a:srgbClr val="25408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800" b="0" i="0" u="none" strike="noStrike" kern="1200" cap="none" spc="0" normalizeH="0" baseline="0" noProof="0" dirty="0">
              <a:ln>
                <a:noFill/>
              </a:ln>
              <a:solidFill>
                <a:srgbClr val="25408F"/>
              </a:solidFill>
              <a:effectLst/>
              <a:uLnTx/>
              <a:uFillTx/>
              <a:latin typeface="Century Gothic" panose="020B0502020202020204" pitchFamily="34" charset="0"/>
              <a:ea typeface="+mn-ea"/>
              <a:cs typeface="+mn-cs"/>
            </a:endParaRPr>
          </a:p>
        </p:txBody>
      </p:sp>
      <p:sp>
        <p:nvSpPr>
          <p:cNvPr id="13" name="Title 12">
            <a:extLst>
              <a:ext uri="{FF2B5EF4-FFF2-40B4-BE49-F238E27FC236}">
                <a16:creationId xmlns:a16="http://schemas.microsoft.com/office/drawing/2014/main" id="{D20ECD9E-58C9-44DF-9907-6361AE77EFF7}"/>
              </a:ext>
            </a:extLst>
          </p:cNvPr>
          <p:cNvSpPr>
            <a:spLocks noGrp="1"/>
          </p:cNvSpPr>
          <p:nvPr>
            <p:ph type="title"/>
          </p:nvPr>
        </p:nvSpPr>
        <p:spPr/>
        <p:txBody>
          <a:bodyPr>
            <a:normAutofit/>
          </a:bodyPr>
          <a:lstStyle/>
          <a:p>
            <a:r>
              <a:rPr lang="en-US" dirty="0"/>
              <a:t>Getting to the Heart</a:t>
            </a:r>
          </a:p>
        </p:txBody>
      </p:sp>
    </p:spTree>
    <p:extLst>
      <p:ext uri="{BB962C8B-B14F-4D97-AF65-F5344CB8AC3E}">
        <p14:creationId xmlns:p14="http://schemas.microsoft.com/office/powerpoint/2010/main" val="3312064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4D8956E-9A8C-42B8-9184-540B8567A553}"/>
              </a:ext>
            </a:extLst>
          </p:cNvPr>
          <p:cNvSpPr>
            <a:spLocks noGrp="1"/>
          </p:cNvSpPr>
          <p:nvPr>
            <p:ph type="ftr" sz="quarter" idx="11"/>
          </p:nvPr>
        </p:nvSpPr>
        <p:spPr>
          <a:xfrm>
            <a:off x="157163" y="6410325"/>
            <a:ext cx="5938837" cy="30797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n-ea"/>
                <a:cs typeface="+mn-cs"/>
              </a:rPr>
              <a:t>Copyright ©2021 CCA  |  Confidential &amp; Proprietary</a:t>
            </a:r>
          </a:p>
        </p:txBody>
      </p:sp>
      <p:sp>
        <p:nvSpPr>
          <p:cNvPr id="2" name="Slide Number Placeholder 1">
            <a:extLst>
              <a:ext uri="{FF2B5EF4-FFF2-40B4-BE49-F238E27FC236}">
                <a16:creationId xmlns:a16="http://schemas.microsoft.com/office/drawing/2014/main" id="{390CC377-D654-4479-96FB-8D7CE6B0AF2C}"/>
              </a:ext>
            </a:extLst>
          </p:cNvPr>
          <p:cNvSpPr>
            <a:spLocks noGrp="1"/>
          </p:cNvSpPr>
          <p:nvPr>
            <p:ph type="sldNum" sz="quarter" idx="12"/>
          </p:nvPr>
        </p:nvSpPr>
        <p:spPr>
          <a:xfrm>
            <a:off x="11534529" y="6408135"/>
            <a:ext cx="500327" cy="31066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D29DFF-3715-499B-B99C-5ACB23995D69}" type="slidenum">
              <a:rPr kumimoji="0" lang="en-US" sz="800" b="0" i="0" u="none" strike="noStrike" kern="1200" cap="none" spc="0" normalizeH="0" baseline="0" noProof="0" smtClean="0">
                <a:ln>
                  <a:noFill/>
                </a:ln>
                <a:solidFill>
                  <a:srgbClr val="25408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800" b="0" i="0" u="none" strike="noStrike" kern="1200" cap="none" spc="0" normalizeH="0" baseline="0" noProof="0">
              <a:ln>
                <a:noFill/>
              </a:ln>
              <a:solidFill>
                <a:srgbClr val="25408F"/>
              </a:solidFill>
              <a:effectLst/>
              <a:uLnTx/>
              <a:uFillTx/>
              <a:latin typeface="Century Gothic" panose="020B0502020202020204" pitchFamily="34" charset="0"/>
              <a:ea typeface="+mn-ea"/>
              <a:cs typeface="+mn-cs"/>
            </a:endParaRPr>
          </a:p>
        </p:txBody>
      </p:sp>
      <p:sp>
        <p:nvSpPr>
          <p:cNvPr id="58" name="Title 1">
            <a:extLst>
              <a:ext uri="{FF2B5EF4-FFF2-40B4-BE49-F238E27FC236}">
                <a16:creationId xmlns:a16="http://schemas.microsoft.com/office/drawing/2014/main" id="{101CA92C-06D8-44A1-905A-F8BC3433680E}"/>
              </a:ext>
            </a:extLst>
          </p:cNvPr>
          <p:cNvSpPr>
            <a:spLocks noGrp="1"/>
          </p:cNvSpPr>
          <p:nvPr>
            <p:ph type="title"/>
          </p:nvPr>
        </p:nvSpPr>
        <p:spPr>
          <a:xfrm>
            <a:off x="287563" y="278551"/>
            <a:ext cx="9603275" cy="1049235"/>
          </a:xfrm>
        </p:spPr>
        <p:txBody>
          <a:bodyPr/>
          <a:lstStyle/>
          <a:p>
            <a:r>
              <a:rPr lang="en-US" dirty="0"/>
              <a:t>ACT Model</a:t>
            </a:r>
          </a:p>
        </p:txBody>
      </p:sp>
      <p:sp>
        <p:nvSpPr>
          <p:cNvPr id="59" name="Hexagon 58">
            <a:extLst>
              <a:ext uri="{FF2B5EF4-FFF2-40B4-BE49-F238E27FC236}">
                <a16:creationId xmlns:a16="http://schemas.microsoft.com/office/drawing/2014/main" id="{EF3F9416-0102-47F3-A1BD-598124F225F6}"/>
              </a:ext>
            </a:extLst>
          </p:cNvPr>
          <p:cNvSpPr/>
          <p:nvPr/>
        </p:nvSpPr>
        <p:spPr>
          <a:xfrm>
            <a:off x="4605385" y="2201615"/>
            <a:ext cx="2785885" cy="2460619"/>
          </a:xfrm>
          <a:prstGeom prst="hexag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Hexagon 59">
            <a:extLst>
              <a:ext uri="{FF2B5EF4-FFF2-40B4-BE49-F238E27FC236}">
                <a16:creationId xmlns:a16="http://schemas.microsoft.com/office/drawing/2014/main" id="{2CF914F5-A52B-4F62-8F0F-F5D745502357}"/>
              </a:ext>
            </a:extLst>
          </p:cNvPr>
          <p:cNvSpPr/>
          <p:nvPr/>
        </p:nvSpPr>
        <p:spPr>
          <a:xfrm>
            <a:off x="4872052" y="277665"/>
            <a:ext cx="2263004" cy="1828799"/>
          </a:xfrm>
          <a:prstGeom prst="hexag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Hexagon 61">
            <a:extLst>
              <a:ext uri="{FF2B5EF4-FFF2-40B4-BE49-F238E27FC236}">
                <a16:creationId xmlns:a16="http://schemas.microsoft.com/office/drawing/2014/main" id="{309350BC-E1F1-43CC-8C4C-BB68702C34F1}"/>
              </a:ext>
            </a:extLst>
          </p:cNvPr>
          <p:cNvSpPr/>
          <p:nvPr/>
        </p:nvSpPr>
        <p:spPr>
          <a:xfrm>
            <a:off x="4872052" y="4757523"/>
            <a:ext cx="2263004" cy="1828799"/>
          </a:xfrm>
          <a:prstGeom prst="hexag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Hexagon 62">
            <a:extLst>
              <a:ext uri="{FF2B5EF4-FFF2-40B4-BE49-F238E27FC236}">
                <a16:creationId xmlns:a16="http://schemas.microsoft.com/office/drawing/2014/main" id="{B9678FFD-5363-4F39-B686-A125A6225B97}"/>
              </a:ext>
            </a:extLst>
          </p:cNvPr>
          <p:cNvSpPr/>
          <p:nvPr/>
        </p:nvSpPr>
        <p:spPr>
          <a:xfrm>
            <a:off x="6944355" y="1398177"/>
            <a:ext cx="2263004" cy="1828799"/>
          </a:xfrm>
          <a:prstGeom prst="hexag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Hexagon 63">
            <a:extLst>
              <a:ext uri="{FF2B5EF4-FFF2-40B4-BE49-F238E27FC236}">
                <a16:creationId xmlns:a16="http://schemas.microsoft.com/office/drawing/2014/main" id="{421F283B-DA93-45FC-BEE0-803543B91D37}"/>
              </a:ext>
            </a:extLst>
          </p:cNvPr>
          <p:cNvSpPr/>
          <p:nvPr/>
        </p:nvSpPr>
        <p:spPr>
          <a:xfrm>
            <a:off x="6944355" y="3651568"/>
            <a:ext cx="2263004" cy="1828799"/>
          </a:xfrm>
          <a:prstGeom prst="hexag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Hexagon 64">
            <a:extLst>
              <a:ext uri="{FF2B5EF4-FFF2-40B4-BE49-F238E27FC236}">
                <a16:creationId xmlns:a16="http://schemas.microsoft.com/office/drawing/2014/main" id="{330CC8AC-2072-49F9-8AFA-A2596C81920D}"/>
              </a:ext>
            </a:extLst>
          </p:cNvPr>
          <p:cNvSpPr/>
          <p:nvPr/>
        </p:nvSpPr>
        <p:spPr>
          <a:xfrm>
            <a:off x="2796487" y="1390912"/>
            <a:ext cx="2263004" cy="1828799"/>
          </a:xfrm>
          <a:prstGeom prst="hexag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Hexagon 65">
            <a:extLst>
              <a:ext uri="{FF2B5EF4-FFF2-40B4-BE49-F238E27FC236}">
                <a16:creationId xmlns:a16="http://schemas.microsoft.com/office/drawing/2014/main" id="{01D4B869-400E-4804-BBBF-6991E7702EB9}"/>
              </a:ext>
            </a:extLst>
          </p:cNvPr>
          <p:cNvSpPr/>
          <p:nvPr/>
        </p:nvSpPr>
        <p:spPr>
          <a:xfrm>
            <a:off x="2796487" y="3644671"/>
            <a:ext cx="2263004" cy="1828799"/>
          </a:xfrm>
          <a:prstGeom prst="hexag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4FB4DD81-8D13-4136-8E49-BEE02B296F54}"/>
              </a:ext>
            </a:extLst>
          </p:cNvPr>
          <p:cNvSpPr txBox="1"/>
          <p:nvPr/>
        </p:nvSpPr>
        <p:spPr>
          <a:xfrm>
            <a:off x="4758413" y="3148414"/>
            <a:ext cx="2494625" cy="67710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PSYCHOLOGICAL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INFLEXIBILITY</a:t>
            </a:r>
          </a:p>
        </p:txBody>
      </p:sp>
      <p:sp>
        <p:nvSpPr>
          <p:cNvPr id="68" name="Rectangle 67">
            <a:extLst>
              <a:ext uri="{FF2B5EF4-FFF2-40B4-BE49-F238E27FC236}">
                <a16:creationId xmlns:a16="http://schemas.microsoft.com/office/drawing/2014/main" id="{F4DC0AF4-4366-4E78-9281-65C0CCAE88BE}"/>
              </a:ext>
            </a:extLst>
          </p:cNvPr>
          <p:cNvSpPr/>
          <p:nvPr/>
        </p:nvSpPr>
        <p:spPr>
          <a:xfrm>
            <a:off x="2836801" y="1982145"/>
            <a:ext cx="2131149" cy="646331"/>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Experiential Avoidance</a:t>
            </a:r>
          </a:p>
        </p:txBody>
      </p:sp>
      <p:sp>
        <p:nvSpPr>
          <p:cNvPr id="69" name="Rectangle 68">
            <a:extLst>
              <a:ext uri="{FF2B5EF4-FFF2-40B4-BE49-F238E27FC236}">
                <a16:creationId xmlns:a16="http://schemas.microsoft.com/office/drawing/2014/main" id="{C52B0890-D202-4F20-BCD4-87E185D8B8EB}"/>
              </a:ext>
            </a:extLst>
          </p:cNvPr>
          <p:cNvSpPr/>
          <p:nvPr/>
        </p:nvSpPr>
        <p:spPr>
          <a:xfrm>
            <a:off x="7046349" y="1996675"/>
            <a:ext cx="2082398" cy="646331"/>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Disruption of Values</a:t>
            </a:r>
          </a:p>
        </p:txBody>
      </p:sp>
      <p:sp>
        <p:nvSpPr>
          <p:cNvPr id="70" name="Rectangle 69">
            <a:extLst>
              <a:ext uri="{FF2B5EF4-FFF2-40B4-BE49-F238E27FC236}">
                <a16:creationId xmlns:a16="http://schemas.microsoft.com/office/drawing/2014/main" id="{3A449C05-7306-45EB-9332-1401B5EF83CD}"/>
              </a:ext>
            </a:extLst>
          </p:cNvPr>
          <p:cNvSpPr/>
          <p:nvPr/>
        </p:nvSpPr>
        <p:spPr>
          <a:xfrm>
            <a:off x="5125906" y="862503"/>
            <a:ext cx="1789781" cy="646331"/>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Past – Future Focus</a:t>
            </a:r>
          </a:p>
        </p:txBody>
      </p:sp>
      <p:sp>
        <p:nvSpPr>
          <p:cNvPr id="71" name="Rectangle 70">
            <a:extLst>
              <a:ext uri="{FF2B5EF4-FFF2-40B4-BE49-F238E27FC236}">
                <a16:creationId xmlns:a16="http://schemas.microsoft.com/office/drawing/2014/main" id="{50C20931-986F-47F2-9CD2-CC863282A029}"/>
              </a:ext>
            </a:extLst>
          </p:cNvPr>
          <p:cNvSpPr/>
          <p:nvPr/>
        </p:nvSpPr>
        <p:spPr>
          <a:xfrm>
            <a:off x="7232516" y="4328676"/>
            <a:ext cx="1686680" cy="369332"/>
          </a:xfrm>
          <a:prstGeom prst="rect">
            <a:avLst/>
          </a:prstGeom>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Inaction / Stuck</a:t>
            </a:r>
          </a:p>
        </p:txBody>
      </p:sp>
      <p:sp>
        <p:nvSpPr>
          <p:cNvPr id="72" name="Rectangle 71">
            <a:extLst>
              <a:ext uri="{FF2B5EF4-FFF2-40B4-BE49-F238E27FC236}">
                <a16:creationId xmlns:a16="http://schemas.microsoft.com/office/drawing/2014/main" id="{A43CEAD3-4319-4F49-BAF8-CD0DB0B2CAD1}"/>
              </a:ext>
            </a:extLst>
          </p:cNvPr>
          <p:cNvSpPr/>
          <p:nvPr/>
        </p:nvSpPr>
        <p:spPr>
          <a:xfrm>
            <a:off x="3025628" y="4374404"/>
            <a:ext cx="1753492" cy="369332"/>
          </a:xfrm>
          <a:prstGeom prst="rect">
            <a:avLst/>
          </a:prstGeom>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Cognitive Fusion</a:t>
            </a:r>
          </a:p>
        </p:txBody>
      </p:sp>
      <p:sp>
        <p:nvSpPr>
          <p:cNvPr id="73" name="Rectangle 72">
            <a:extLst>
              <a:ext uri="{FF2B5EF4-FFF2-40B4-BE49-F238E27FC236}">
                <a16:creationId xmlns:a16="http://schemas.microsoft.com/office/drawing/2014/main" id="{5F9D7F10-0B48-47B8-A840-46E2E3F5EE90}"/>
              </a:ext>
            </a:extLst>
          </p:cNvPr>
          <p:cNvSpPr/>
          <p:nvPr/>
        </p:nvSpPr>
        <p:spPr>
          <a:xfrm>
            <a:off x="4951817" y="5474713"/>
            <a:ext cx="2093020" cy="369332"/>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Conceptualized Self</a:t>
            </a:r>
          </a:p>
        </p:txBody>
      </p:sp>
      <p:sp>
        <p:nvSpPr>
          <p:cNvPr id="74" name="Hexagon 73">
            <a:extLst>
              <a:ext uri="{FF2B5EF4-FFF2-40B4-BE49-F238E27FC236}">
                <a16:creationId xmlns:a16="http://schemas.microsoft.com/office/drawing/2014/main" id="{06657F01-81AC-4122-A513-D8ABAFD8B688}"/>
              </a:ext>
            </a:extLst>
          </p:cNvPr>
          <p:cNvSpPr/>
          <p:nvPr/>
        </p:nvSpPr>
        <p:spPr>
          <a:xfrm>
            <a:off x="4605385" y="2196334"/>
            <a:ext cx="2792689" cy="2475314"/>
          </a:xfrm>
          <a:prstGeom prst="hexagon">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Hexagon 74">
            <a:extLst>
              <a:ext uri="{FF2B5EF4-FFF2-40B4-BE49-F238E27FC236}">
                <a16:creationId xmlns:a16="http://schemas.microsoft.com/office/drawing/2014/main" id="{0ACD20FA-7483-43B7-A00F-D2DA26E9BBBA}"/>
              </a:ext>
            </a:extLst>
          </p:cNvPr>
          <p:cNvSpPr/>
          <p:nvPr/>
        </p:nvSpPr>
        <p:spPr>
          <a:xfrm>
            <a:off x="4873629" y="277664"/>
            <a:ext cx="2263004" cy="1827610"/>
          </a:xfrm>
          <a:prstGeom prst="hexagon">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Hexagon 75">
            <a:extLst>
              <a:ext uri="{FF2B5EF4-FFF2-40B4-BE49-F238E27FC236}">
                <a16:creationId xmlns:a16="http://schemas.microsoft.com/office/drawing/2014/main" id="{0699C9B8-0725-434B-81ED-A4A7B7028C91}"/>
              </a:ext>
            </a:extLst>
          </p:cNvPr>
          <p:cNvSpPr/>
          <p:nvPr/>
        </p:nvSpPr>
        <p:spPr>
          <a:xfrm>
            <a:off x="4873629" y="4757524"/>
            <a:ext cx="2263004" cy="1828798"/>
          </a:xfrm>
          <a:prstGeom prst="hexagon">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Hexagon 76">
            <a:extLst>
              <a:ext uri="{FF2B5EF4-FFF2-40B4-BE49-F238E27FC236}">
                <a16:creationId xmlns:a16="http://schemas.microsoft.com/office/drawing/2014/main" id="{96FEC860-3A18-47B9-BA8E-84B12E557736}"/>
              </a:ext>
            </a:extLst>
          </p:cNvPr>
          <p:cNvSpPr/>
          <p:nvPr/>
        </p:nvSpPr>
        <p:spPr>
          <a:xfrm>
            <a:off x="6944287" y="1399366"/>
            <a:ext cx="2263004" cy="1827610"/>
          </a:xfrm>
          <a:prstGeom prst="hexagon">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Hexagon 77">
            <a:extLst>
              <a:ext uri="{FF2B5EF4-FFF2-40B4-BE49-F238E27FC236}">
                <a16:creationId xmlns:a16="http://schemas.microsoft.com/office/drawing/2014/main" id="{FDFD914E-5447-4F18-AEBA-FBB2EA1D6FEB}"/>
              </a:ext>
            </a:extLst>
          </p:cNvPr>
          <p:cNvSpPr/>
          <p:nvPr/>
        </p:nvSpPr>
        <p:spPr>
          <a:xfrm>
            <a:off x="6944287" y="3650381"/>
            <a:ext cx="2263004" cy="1828798"/>
          </a:xfrm>
          <a:prstGeom prst="hexagon">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 name="Hexagon 78">
            <a:extLst>
              <a:ext uri="{FF2B5EF4-FFF2-40B4-BE49-F238E27FC236}">
                <a16:creationId xmlns:a16="http://schemas.microsoft.com/office/drawing/2014/main" id="{39461406-3B64-42F7-88B3-F5C02690A956}"/>
              </a:ext>
            </a:extLst>
          </p:cNvPr>
          <p:cNvSpPr/>
          <p:nvPr/>
        </p:nvSpPr>
        <p:spPr>
          <a:xfrm>
            <a:off x="2796419" y="1388455"/>
            <a:ext cx="2263004" cy="1838521"/>
          </a:xfrm>
          <a:prstGeom prst="hexagon">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Hexagon 79">
            <a:extLst>
              <a:ext uri="{FF2B5EF4-FFF2-40B4-BE49-F238E27FC236}">
                <a16:creationId xmlns:a16="http://schemas.microsoft.com/office/drawing/2014/main" id="{7E15D851-828F-471E-A037-0DFBDD2EE63A}"/>
              </a:ext>
            </a:extLst>
          </p:cNvPr>
          <p:cNvSpPr/>
          <p:nvPr/>
        </p:nvSpPr>
        <p:spPr>
          <a:xfrm>
            <a:off x="2796419" y="3644670"/>
            <a:ext cx="2263004" cy="1837988"/>
          </a:xfrm>
          <a:prstGeom prst="hexagon">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Callout: Right Arrow 80">
            <a:extLst>
              <a:ext uri="{FF2B5EF4-FFF2-40B4-BE49-F238E27FC236}">
                <a16:creationId xmlns:a16="http://schemas.microsoft.com/office/drawing/2014/main" id="{605A42DE-073C-4FAB-A8DB-0197A5AF7698}"/>
              </a:ext>
            </a:extLst>
          </p:cNvPr>
          <p:cNvSpPr/>
          <p:nvPr/>
        </p:nvSpPr>
        <p:spPr>
          <a:xfrm>
            <a:off x="816686" y="2208879"/>
            <a:ext cx="2207930" cy="2475314"/>
          </a:xfrm>
          <a:prstGeom prst="rightArrowCallou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Callout: Left Arrow 81">
            <a:extLst>
              <a:ext uri="{FF2B5EF4-FFF2-40B4-BE49-F238E27FC236}">
                <a16:creationId xmlns:a16="http://schemas.microsoft.com/office/drawing/2014/main" id="{1F11A6A1-D394-4EA7-82BC-0FBB22C37A0F}"/>
              </a:ext>
            </a:extLst>
          </p:cNvPr>
          <p:cNvSpPr/>
          <p:nvPr/>
        </p:nvSpPr>
        <p:spPr>
          <a:xfrm>
            <a:off x="8998557" y="2208879"/>
            <a:ext cx="2302196" cy="2475314"/>
          </a:xfrm>
          <a:prstGeom prst="leftArrow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Commitment and Accountability Process</a:t>
            </a:r>
          </a:p>
        </p:txBody>
      </p:sp>
      <p:sp>
        <p:nvSpPr>
          <p:cNvPr id="83" name="Rectangle 82">
            <a:extLst>
              <a:ext uri="{FF2B5EF4-FFF2-40B4-BE49-F238E27FC236}">
                <a16:creationId xmlns:a16="http://schemas.microsoft.com/office/drawing/2014/main" id="{60E914BA-DB78-4DE7-A821-7DC3D8AFC019}"/>
              </a:ext>
            </a:extLst>
          </p:cNvPr>
          <p:cNvSpPr/>
          <p:nvPr/>
        </p:nvSpPr>
        <p:spPr>
          <a:xfrm>
            <a:off x="4833292" y="3089860"/>
            <a:ext cx="2402165" cy="707886"/>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PSYCHOLOGICAL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FLEXIBILITY</a:t>
            </a:r>
          </a:p>
        </p:txBody>
      </p:sp>
      <p:sp>
        <p:nvSpPr>
          <p:cNvPr id="84" name="Rectangle 83">
            <a:extLst>
              <a:ext uri="{FF2B5EF4-FFF2-40B4-BE49-F238E27FC236}">
                <a16:creationId xmlns:a16="http://schemas.microsoft.com/office/drawing/2014/main" id="{165B3B28-0EBC-4F0D-8E4B-3434796CD494}"/>
              </a:ext>
            </a:extLst>
          </p:cNvPr>
          <p:cNvSpPr/>
          <p:nvPr/>
        </p:nvSpPr>
        <p:spPr>
          <a:xfrm>
            <a:off x="5542850" y="1007397"/>
            <a:ext cx="910954" cy="369332"/>
          </a:xfrm>
          <a:prstGeom prst="rect">
            <a:avLst/>
          </a:prstGeom>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Present</a:t>
            </a:r>
          </a:p>
        </p:txBody>
      </p:sp>
      <p:sp>
        <p:nvSpPr>
          <p:cNvPr id="85" name="Rectangle 84">
            <a:extLst>
              <a:ext uri="{FF2B5EF4-FFF2-40B4-BE49-F238E27FC236}">
                <a16:creationId xmlns:a16="http://schemas.microsoft.com/office/drawing/2014/main" id="{8426C6CF-5AF9-4B56-BF4F-7185C9C86DF4}"/>
              </a:ext>
            </a:extLst>
          </p:cNvPr>
          <p:cNvSpPr/>
          <p:nvPr/>
        </p:nvSpPr>
        <p:spPr>
          <a:xfrm>
            <a:off x="3287328" y="2127910"/>
            <a:ext cx="1281184" cy="369332"/>
          </a:xfrm>
          <a:prstGeom prst="rect">
            <a:avLst/>
          </a:prstGeom>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Acceptance</a:t>
            </a:r>
          </a:p>
        </p:txBody>
      </p:sp>
      <p:sp>
        <p:nvSpPr>
          <p:cNvPr id="86" name="Rectangle 85">
            <a:extLst>
              <a:ext uri="{FF2B5EF4-FFF2-40B4-BE49-F238E27FC236}">
                <a16:creationId xmlns:a16="http://schemas.microsoft.com/office/drawing/2014/main" id="{9B978843-0467-45E5-A44F-1A5534158068}"/>
              </a:ext>
            </a:extLst>
          </p:cNvPr>
          <p:cNvSpPr/>
          <p:nvPr/>
        </p:nvSpPr>
        <p:spPr>
          <a:xfrm>
            <a:off x="7641214" y="2127910"/>
            <a:ext cx="869149" cy="369332"/>
          </a:xfrm>
          <a:prstGeom prst="rect">
            <a:avLst/>
          </a:prstGeom>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Virtues</a:t>
            </a:r>
          </a:p>
        </p:txBody>
      </p:sp>
      <p:sp>
        <p:nvSpPr>
          <p:cNvPr id="87" name="Rectangle 86">
            <a:extLst>
              <a:ext uri="{FF2B5EF4-FFF2-40B4-BE49-F238E27FC236}">
                <a16:creationId xmlns:a16="http://schemas.microsoft.com/office/drawing/2014/main" id="{9C140FBC-A768-4A28-B695-B6501E41F89F}"/>
              </a:ext>
            </a:extLst>
          </p:cNvPr>
          <p:cNvSpPr/>
          <p:nvPr/>
        </p:nvSpPr>
        <p:spPr>
          <a:xfrm>
            <a:off x="7447751" y="4252390"/>
            <a:ext cx="1307666" cy="646331"/>
          </a:xfrm>
          <a:prstGeom prst="rect">
            <a:avLst/>
          </a:prstGeom>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Committed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Action</a:t>
            </a:r>
          </a:p>
        </p:txBody>
      </p:sp>
      <p:sp>
        <p:nvSpPr>
          <p:cNvPr id="88" name="Rectangle 87">
            <a:extLst>
              <a:ext uri="{FF2B5EF4-FFF2-40B4-BE49-F238E27FC236}">
                <a16:creationId xmlns:a16="http://schemas.microsoft.com/office/drawing/2014/main" id="{76967F4B-FC80-4B45-974D-9EC57D6DA112}"/>
              </a:ext>
            </a:extLst>
          </p:cNvPr>
          <p:cNvSpPr/>
          <p:nvPr/>
        </p:nvSpPr>
        <p:spPr>
          <a:xfrm>
            <a:off x="5202531" y="5487258"/>
            <a:ext cx="1591590" cy="369332"/>
          </a:xfrm>
          <a:prstGeom prst="rect">
            <a:avLst/>
          </a:prstGeom>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Self as Context</a:t>
            </a:r>
          </a:p>
        </p:txBody>
      </p:sp>
      <p:sp>
        <p:nvSpPr>
          <p:cNvPr id="89" name="Rectangle 88">
            <a:extLst>
              <a:ext uri="{FF2B5EF4-FFF2-40B4-BE49-F238E27FC236}">
                <a16:creationId xmlns:a16="http://schemas.microsoft.com/office/drawing/2014/main" id="{74BA2D09-7D9E-4FAD-B43D-2BD53DD71951}"/>
              </a:ext>
            </a:extLst>
          </p:cNvPr>
          <p:cNvSpPr/>
          <p:nvPr/>
        </p:nvSpPr>
        <p:spPr>
          <a:xfrm>
            <a:off x="3386483" y="4277489"/>
            <a:ext cx="1129925" cy="646331"/>
          </a:xfrm>
          <a:prstGeom prst="rect">
            <a:avLst/>
          </a:prstGeom>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Cognitive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Defusion</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Rectangle 89">
            <a:extLst>
              <a:ext uri="{FF2B5EF4-FFF2-40B4-BE49-F238E27FC236}">
                <a16:creationId xmlns:a16="http://schemas.microsoft.com/office/drawing/2014/main" id="{FB25B7A5-E9C5-4FA0-9F22-EAE5BCA285F8}"/>
              </a:ext>
            </a:extLst>
          </p:cNvPr>
          <p:cNvSpPr/>
          <p:nvPr/>
        </p:nvSpPr>
        <p:spPr>
          <a:xfrm>
            <a:off x="834095" y="2983549"/>
            <a:ext cx="1374916" cy="738664"/>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Watchfulness and Acceptance Process</a:t>
            </a:r>
          </a:p>
        </p:txBody>
      </p:sp>
    </p:spTree>
    <p:extLst>
      <p:ext uri="{BB962C8B-B14F-4D97-AF65-F5344CB8AC3E}">
        <p14:creationId xmlns:p14="http://schemas.microsoft.com/office/powerpoint/2010/main" val="2000008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500"/>
                                        <p:tgtEl>
                                          <p:spTgt spid="7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fade">
                                      <p:cBhvr>
                                        <p:cTn id="21" dur="500"/>
                                        <p:tgtEl>
                                          <p:spTgt spid="7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fade">
                                      <p:cBhvr>
                                        <p:cTn id="24" dur="500"/>
                                        <p:tgtEl>
                                          <p:spTgt spid="6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fade">
                                      <p:cBhvr>
                                        <p:cTn id="29" dur="500"/>
                                        <p:tgtEl>
                                          <p:spTgt spid="6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fade">
                                      <p:cBhvr>
                                        <p:cTn id="32" dur="500"/>
                                        <p:tgtEl>
                                          <p:spTgt spid="6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fade">
                                      <p:cBhvr>
                                        <p:cTn id="37" dur="500"/>
                                        <p:tgtEl>
                                          <p:spTgt spid="7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500"/>
                                        <p:tgtEl>
                                          <p:spTgt spid="6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fade">
                                      <p:cBhvr>
                                        <p:cTn id="45" dur="500"/>
                                        <p:tgtEl>
                                          <p:spTgt spid="6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fade">
                                      <p:cBhvr>
                                        <p:cTn id="48" dur="500"/>
                                        <p:tgtEl>
                                          <p:spTgt spid="6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500"/>
                                        <p:tgtEl>
                                          <p:spTgt spid="6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1"/>
                                        </p:tgtEl>
                                        <p:attrNameLst>
                                          <p:attrName>style.visibility</p:attrName>
                                        </p:attrNameLst>
                                      </p:cBhvr>
                                      <p:to>
                                        <p:strVal val="visible"/>
                                      </p:to>
                                    </p:set>
                                    <p:animEffect transition="in" filter="fade">
                                      <p:cBhvr>
                                        <p:cTn id="56" dur="500"/>
                                        <p:tgtEl>
                                          <p:spTgt spid="71"/>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fade">
                                      <p:cBhvr>
                                        <p:cTn id="67" dur="500"/>
                                        <p:tgtEl>
                                          <p:spTgt spid="7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fade">
                                      <p:cBhvr>
                                        <p:cTn id="70" dur="500"/>
                                        <p:tgtEl>
                                          <p:spTgt spid="8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89"/>
                                        </p:tgtEl>
                                        <p:attrNameLst>
                                          <p:attrName>style.visibility</p:attrName>
                                        </p:attrNameLst>
                                      </p:cBhvr>
                                      <p:to>
                                        <p:strVal val="visible"/>
                                      </p:to>
                                    </p:set>
                                    <p:animEffect transition="in" filter="fade">
                                      <p:cBhvr>
                                        <p:cTn id="75" dur="500"/>
                                        <p:tgtEl>
                                          <p:spTgt spid="8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0"/>
                                        </p:tgtEl>
                                        <p:attrNameLst>
                                          <p:attrName>style.visibility</p:attrName>
                                        </p:attrNameLst>
                                      </p:cBhvr>
                                      <p:to>
                                        <p:strVal val="visible"/>
                                      </p:to>
                                    </p:set>
                                    <p:animEffect transition="in" filter="fade">
                                      <p:cBhvr>
                                        <p:cTn id="78" dur="500"/>
                                        <p:tgtEl>
                                          <p:spTgt spid="80"/>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85"/>
                                        </p:tgtEl>
                                        <p:attrNameLst>
                                          <p:attrName>style.visibility</p:attrName>
                                        </p:attrNameLst>
                                      </p:cBhvr>
                                      <p:to>
                                        <p:strVal val="visible"/>
                                      </p:to>
                                    </p:set>
                                    <p:animEffect transition="in" filter="fade">
                                      <p:cBhvr>
                                        <p:cTn id="83" dur="500"/>
                                        <p:tgtEl>
                                          <p:spTgt spid="8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Effect transition="in" filter="fade">
                                      <p:cBhvr>
                                        <p:cTn id="86" dur="500"/>
                                        <p:tgtEl>
                                          <p:spTgt spid="79"/>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84"/>
                                        </p:tgtEl>
                                        <p:attrNameLst>
                                          <p:attrName>style.visibility</p:attrName>
                                        </p:attrNameLst>
                                      </p:cBhvr>
                                      <p:to>
                                        <p:strVal val="visible"/>
                                      </p:to>
                                    </p:set>
                                    <p:animEffect transition="in" filter="fade">
                                      <p:cBhvr>
                                        <p:cTn id="91" dur="500"/>
                                        <p:tgtEl>
                                          <p:spTgt spid="8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75"/>
                                        </p:tgtEl>
                                        <p:attrNameLst>
                                          <p:attrName>style.visibility</p:attrName>
                                        </p:attrNameLst>
                                      </p:cBhvr>
                                      <p:to>
                                        <p:strVal val="visible"/>
                                      </p:to>
                                    </p:set>
                                    <p:animEffect transition="in" filter="fade">
                                      <p:cBhvr>
                                        <p:cTn id="94" dur="500"/>
                                        <p:tgtEl>
                                          <p:spTgt spid="75"/>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86"/>
                                        </p:tgtEl>
                                        <p:attrNameLst>
                                          <p:attrName>style.visibility</p:attrName>
                                        </p:attrNameLst>
                                      </p:cBhvr>
                                      <p:to>
                                        <p:strVal val="visible"/>
                                      </p:to>
                                    </p:set>
                                    <p:animEffect transition="in" filter="fade">
                                      <p:cBhvr>
                                        <p:cTn id="99" dur="500"/>
                                        <p:tgtEl>
                                          <p:spTgt spid="86"/>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77"/>
                                        </p:tgtEl>
                                        <p:attrNameLst>
                                          <p:attrName>style.visibility</p:attrName>
                                        </p:attrNameLst>
                                      </p:cBhvr>
                                      <p:to>
                                        <p:strVal val="visible"/>
                                      </p:to>
                                    </p:set>
                                    <p:animEffect transition="in" filter="fade">
                                      <p:cBhvr>
                                        <p:cTn id="102" dur="500"/>
                                        <p:tgtEl>
                                          <p:spTgt spid="77"/>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87"/>
                                        </p:tgtEl>
                                        <p:attrNameLst>
                                          <p:attrName>style.visibility</p:attrName>
                                        </p:attrNameLst>
                                      </p:cBhvr>
                                      <p:to>
                                        <p:strVal val="visible"/>
                                      </p:to>
                                    </p:set>
                                    <p:animEffect transition="in" filter="fade">
                                      <p:cBhvr>
                                        <p:cTn id="107" dur="500"/>
                                        <p:tgtEl>
                                          <p:spTgt spid="87"/>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78"/>
                                        </p:tgtEl>
                                        <p:attrNameLst>
                                          <p:attrName>style.visibility</p:attrName>
                                        </p:attrNameLst>
                                      </p:cBhvr>
                                      <p:to>
                                        <p:strVal val="visible"/>
                                      </p:to>
                                    </p:set>
                                    <p:animEffect transition="in" filter="fade">
                                      <p:cBhvr>
                                        <p:cTn id="110" dur="500"/>
                                        <p:tgtEl>
                                          <p:spTgt spid="78"/>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90"/>
                                        </p:tgtEl>
                                        <p:attrNameLst>
                                          <p:attrName>style.visibility</p:attrName>
                                        </p:attrNameLst>
                                      </p:cBhvr>
                                      <p:to>
                                        <p:strVal val="visible"/>
                                      </p:to>
                                    </p:set>
                                    <p:animEffect transition="in" filter="fade">
                                      <p:cBhvr>
                                        <p:cTn id="115" dur="500"/>
                                        <p:tgtEl>
                                          <p:spTgt spid="90"/>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81"/>
                                        </p:tgtEl>
                                        <p:attrNameLst>
                                          <p:attrName>style.visibility</p:attrName>
                                        </p:attrNameLst>
                                      </p:cBhvr>
                                      <p:to>
                                        <p:strVal val="visible"/>
                                      </p:to>
                                    </p:set>
                                    <p:animEffect transition="in" filter="fade">
                                      <p:cBhvr>
                                        <p:cTn id="118" dur="500"/>
                                        <p:tgtEl>
                                          <p:spTgt spid="81"/>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82"/>
                                        </p:tgtEl>
                                        <p:attrNameLst>
                                          <p:attrName>style.visibility</p:attrName>
                                        </p:attrNameLst>
                                      </p:cBhvr>
                                      <p:to>
                                        <p:strVal val="visible"/>
                                      </p:to>
                                    </p:set>
                                    <p:animEffect transition="in" filter="fade">
                                      <p:cBhvr>
                                        <p:cTn id="12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2" grpId="0" animBg="1"/>
      <p:bldP spid="63" grpId="0" animBg="1"/>
      <p:bldP spid="64" grpId="0" animBg="1"/>
      <p:bldP spid="65" grpId="0" animBg="1"/>
      <p:bldP spid="66" grpId="0" animBg="1"/>
      <p:bldP spid="67" grpId="0"/>
      <p:bldP spid="68" grpId="0"/>
      <p:bldP spid="69" grpId="0"/>
      <p:bldP spid="70" grpId="0"/>
      <p:bldP spid="71" grpId="0"/>
      <p:bldP spid="72" grpId="0"/>
      <p:bldP spid="73" grpId="0"/>
      <p:bldP spid="74" grpId="0" animBg="1"/>
      <p:bldP spid="75" grpId="0" animBg="1"/>
      <p:bldP spid="76" grpId="0" animBg="1"/>
      <p:bldP spid="77" grpId="0" animBg="1"/>
      <p:bldP spid="78" grpId="0" animBg="1"/>
      <p:bldP spid="79" grpId="0" animBg="1"/>
      <p:bldP spid="80" grpId="0" animBg="1"/>
      <p:bldP spid="81" grpId="0" animBg="1"/>
      <p:bldP spid="82" grpId="0" animBg="1"/>
      <p:bldP spid="83" grpId="0"/>
      <p:bldP spid="84" grpId="0"/>
      <p:bldP spid="85" grpId="0"/>
      <p:bldP spid="86" grpId="0"/>
      <p:bldP spid="87" grpId="0"/>
      <p:bldP spid="88" grpId="0"/>
      <p:bldP spid="89" grpId="0"/>
      <p:bldP spid="9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BAB58-397A-4489-8D5D-F4ABB87DE4C2}"/>
              </a:ext>
            </a:extLst>
          </p:cNvPr>
          <p:cNvSpPr>
            <a:spLocks noGrp="1"/>
          </p:cNvSpPr>
          <p:nvPr>
            <p:ph type="title"/>
          </p:nvPr>
        </p:nvSpPr>
        <p:spPr/>
        <p:txBody>
          <a:bodyPr>
            <a:normAutofit/>
          </a:bodyPr>
          <a:lstStyle/>
          <a:p>
            <a:r>
              <a:rPr lang="en-US" dirty="0"/>
              <a:t>5 Component Parts of Anger</a:t>
            </a:r>
          </a:p>
        </p:txBody>
      </p:sp>
      <p:sp>
        <p:nvSpPr>
          <p:cNvPr id="3" name="Content Placeholder 2">
            <a:extLst>
              <a:ext uri="{FF2B5EF4-FFF2-40B4-BE49-F238E27FC236}">
                <a16:creationId xmlns:a16="http://schemas.microsoft.com/office/drawing/2014/main" id="{D4675CA8-5648-4AAC-8A8B-1F4E14D04369}"/>
              </a:ext>
            </a:extLst>
          </p:cNvPr>
          <p:cNvSpPr>
            <a:spLocks noGrp="1"/>
          </p:cNvSpPr>
          <p:nvPr>
            <p:ph idx="1"/>
          </p:nvPr>
        </p:nvSpPr>
        <p:spPr/>
        <p:txBody>
          <a:bodyPr>
            <a:normAutofit/>
          </a:bodyPr>
          <a:lstStyle/>
          <a:p>
            <a:pPr>
              <a:spcBef>
                <a:spcPts val="0"/>
              </a:spcBef>
            </a:pPr>
            <a:r>
              <a:rPr lang="en-US" sz="4000" dirty="0"/>
              <a:t>Pre-Anger Feelings</a:t>
            </a:r>
          </a:p>
          <a:p>
            <a:pPr marL="0" indent="0">
              <a:spcBef>
                <a:spcPts val="0"/>
              </a:spcBef>
              <a:buNone/>
            </a:pPr>
            <a:endParaRPr lang="en-US" sz="4000" dirty="0"/>
          </a:p>
          <a:p>
            <a:pPr>
              <a:spcBef>
                <a:spcPts val="0"/>
              </a:spcBef>
            </a:pPr>
            <a:r>
              <a:rPr lang="en-US" sz="4000" dirty="0"/>
              <a:t>Trigger Thoughts</a:t>
            </a:r>
          </a:p>
          <a:p>
            <a:pPr marL="0" indent="0">
              <a:spcBef>
                <a:spcPts val="0"/>
              </a:spcBef>
              <a:buNone/>
            </a:pPr>
            <a:endParaRPr lang="en-US" sz="4000" dirty="0"/>
          </a:p>
          <a:p>
            <a:pPr>
              <a:spcBef>
                <a:spcPts val="0"/>
              </a:spcBef>
            </a:pPr>
            <a:r>
              <a:rPr lang="en-US" sz="4000" dirty="0"/>
              <a:t>Anger Feelings</a:t>
            </a:r>
          </a:p>
          <a:p>
            <a:pPr marL="0" indent="0">
              <a:spcBef>
                <a:spcPts val="0"/>
              </a:spcBef>
              <a:buNone/>
            </a:pPr>
            <a:endParaRPr lang="en-US" sz="4000" dirty="0"/>
          </a:p>
          <a:p>
            <a:pPr>
              <a:spcBef>
                <a:spcPts val="0"/>
              </a:spcBef>
            </a:pPr>
            <a:r>
              <a:rPr lang="en-US" sz="4000" dirty="0"/>
              <a:t>Impulse to Act</a:t>
            </a:r>
          </a:p>
          <a:p>
            <a:pPr marL="0" indent="0">
              <a:spcBef>
                <a:spcPts val="0"/>
              </a:spcBef>
              <a:buNone/>
            </a:pPr>
            <a:endParaRPr lang="en-US" sz="4000" dirty="0"/>
          </a:p>
          <a:p>
            <a:pPr>
              <a:spcBef>
                <a:spcPts val="0"/>
              </a:spcBef>
            </a:pPr>
            <a:r>
              <a:rPr lang="en-US" sz="4000" dirty="0"/>
              <a:t>Anger Behavior</a:t>
            </a:r>
          </a:p>
        </p:txBody>
      </p:sp>
      <p:sp>
        <p:nvSpPr>
          <p:cNvPr id="4" name="Footer Placeholder 3">
            <a:extLst>
              <a:ext uri="{FF2B5EF4-FFF2-40B4-BE49-F238E27FC236}">
                <a16:creationId xmlns:a16="http://schemas.microsoft.com/office/drawing/2014/main" id="{7C0DCE54-D96B-4B9B-95DA-C5D2CEF1FF99}"/>
              </a:ext>
            </a:extLst>
          </p:cNvPr>
          <p:cNvSpPr>
            <a:spLocks noGrp="1"/>
          </p:cNvSpPr>
          <p:nvPr>
            <p:ph type="ftr" sz="quarter" idx="11"/>
          </p:nvPr>
        </p:nvSpPr>
        <p:spPr/>
        <p:txBody>
          <a:bodyPr/>
          <a:lstStyle/>
          <a:p>
            <a:r>
              <a:rPr lang="en-US"/>
              <a:t>Copyright ©2021 CCA  |  Confidential &amp; Proprietary</a:t>
            </a:r>
          </a:p>
        </p:txBody>
      </p:sp>
      <p:sp>
        <p:nvSpPr>
          <p:cNvPr id="5" name="Slide Number Placeholder 4">
            <a:extLst>
              <a:ext uri="{FF2B5EF4-FFF2-40B4-BE49-F238E27FC236}">
                <a16:creationId xmlns:a16="http://schemas.microsoft.com/office/drawing/2014/main" id="{431C6008-AB87-4B81-BFAC-F7E9ECD35BCD}"/>
              </a:ext>
            </a:extLst>
          </p:cNvPr>
          <p:cNvSpPr>
            <a:spLocks noGrp="1"/>
          </p:cNvSpPr>
          <p:nvPr>
            <p:ph type="sldNum" sz="quarter" idx="12"/>
          </p:nvPr>
        </p:nvSpPr>
        <p:spPr/>
        <p:txBody>
          <a:bodyPr/>
          <a:lstStyle/>
          <a:p>
            <a:fld id="{3048E690-D076-4AEB-9F16-D088C45421C8}" type="slidenum">
              <a:rPr lang="en-US" smtClean="0"/>
              <a:pPr/>
              <a:t>29</a:t>
            </a:fld>
            <a:endParaRPr lang="en-US"/>
          </a:p>
        </p:txBody>
      </p:sp>
    </p:spTree>
    <p:extLst>
      <p:ext uri="{BB962C8B-B14F-4D97-AF65-F5344CB8AC3E}">
        <p14:creationId xmlns:p14="http://schemas.microsoft.com/office/powerpoint/2010/main" val="25816814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0397D-E6E7-4532-93C7-60C4FB677452}"/>
              </a:ext>
            </a:extLst>
          </p:cNvPr>
          <p:cNvSpPr>
            <a:spLocks noGrp="1"/>
          </p:cNvSpPr>
          <p:nvPr>
            <p:ph type="title"/>
          </p:nvPr>
        </p:nvSpPr>
        <p:spPr/>
        <p:txBody>
          <a:bodyPr/>
          <a:lstStyle/>
          <a:p>
            <a:r>
              <a:rPr lang="en-US" dirty="0"/>
              <a:t>Course Objectives</a:t>
            </a:r>
          </a:p>
        </p:txBody>
      </p:sp>
      <p:sp>
        <p:nvSpPr>
          <p:cNvPr id="3" name="Content Placeholder 2">
            <a:extLst>
              <a:ext uri="{FF2B5EF4-FFF2-40B4-BE49-F238E27FC236}">
                <a16:creationId xmlns:a16="http://schemas.microsoft.com/office/drawing/2014/main" id="{44E79F49-371A-4255-94C8-D10C1EDC9DEF}"/>
              </a:ext>
            </a:extLst>
          </p:cNvPr>
          <p:cNvSpPr>
            <a:spLocks noGrp="1"/>
          </p:cNvSpPr>
          <p:nvPr>
            <p:ph idx="1"/>
          </p:nvPr>
        </p:nvSpPr>
        <p:spPr>
          <a:xfrm>
            <a:off x="638155" y="1421843"/>
            <a:ext cx="9603275" cy="4743287"/>
          </a:xfrm>
        </p:spPr>
        <p:txBody>
          <a:bodyPr/>
          <a:lstStyle/>
          <a:p>
            <a:r>
              <a:rPr lang="en-US" dirty="0"/>
              <a:t>Identify the nature, physiology and process of anger</a:t>
            </a:r>
          </a:p>
          <a:p>
            <a:r>
              <a:rPr lang="en-US" dirty="0"/>
              <a:t>Evaluate effective strategies for preventing harmful anger.</a:t>
            </a:r>
          </a:p>
          <a:p>
            <a:r>
              <a:rPr lang="en-US" dirty="0"/>
              <a:t>Demonstrate approaches for transforming anger using faith-based techniques that are empirically validated.</a:t>
            </a:r>
          </a:p>
          <a:p>
            <a:r>
              <a:rPr lang="en-US" dirty="0"/>
              <a:t>Develop insights and skills for providing effective anger management services to the public.</a:t>
            </a:r>
          </a:p>
        </p:txBody>
      </p:sp>
      <p:sp>
        <p:nvSpPr>
          <p:cNvPr id="4" name="Footer Placeholder 3">
            <a:extLst>
              <a:ext uri="{FF2B5EF4-FFF2-40B4-BE49-F238E27FC236}">
                <a16:creationId xmlns:a16="http://schemas.microsoft.com/office/drawing/2014/main" id="{C62173D0-A87A-4DBE-92F0-D0386600E8BB}"/>
              </a:ext>
            </a:extLst>
          </p:cNvPr>
          <p:cNvSpPr>
            <a:spLocks noGrp="1"/>
          </p:cNvSpPr>
          <p:nvPr>
            <p:ph type="ftr" sz="quarter" idx="11"/>
          </p:nvPr>
        </p:nvSpPr>
        <p:spPr/>
        <p:txBody>
          <a:bodyPr/>
          <a:lstStyle/>
          <a:p>
            <a:r>
              <a:rPr lang="en-US"/>
              <a:t>Copyright ©2021 CCA  |  Confidential &amp; Proprietary</a:t>
            </a:r>
          </a:p>
        </p:txBody>
      </p:sp>
      <p:sp>
        <p:nvSpPr>
          <p:cNvPr id="5" name="Slide Number Placeholder 4">
            <a:extLst>
              <a:ext uri="{FF2B5EF4-FFF2-40B4-BE49-F238E27FC236}">
                <a16:creationId xmlns:a16="http://schemas.microsoft.com/office/drawing/2014/main" id="{8BA3F6F7-C6A0-4FE3-88CE-82CE924420D2}"/>
              </a:ext>
            </a:extLst>
          </p:cNvPr>
          <p:cNvSpPr>
            <a:spLocks noGrp="1"/>
          </p:cNvSpPr>
          <p:nvPr>
            <p:ph type="sldNum" sz="quarter" idx="12"/>
          </p:nvPr>
        </p:nvSpPr>
        <p:spPr/>
        <p:txBody>
          <a:bodyPr/>
          <a:lstStyle/>
          <a:p>
            <a:fld id="{3048E690-D076-4AEB-9F16-D088C45421C8}" type="slidenum">
              <a:rPr lang="en-US" smtClean="0"/>
              <a:pPr/>
              <a:t>3</a:t>
            </a:fld>
            <a:endParaRPr lang="en-US"/>
          </a:p>
        </p:txBody>
      </p:sp>
    </p:spTree>
    <p:extLst>
      <p:ext uri="{BB962C8B-B14F-4D97-AF65-F5344CB8AC3E}">
        <p14:creationId xmlns:p14="http://schemas.microsoft.com/office/powerpoint/2010/main" val="1773249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A3B45-31AE-465E-BCC0-41204414C7F7}"/>
              </a:ext>
            </a:extLst>
          </p:cNvPr>
          <p:cNvSpPr>
            <a:spLocks noGrp="1"/>
          </p:cNvSpPr>
          <p:nvPr>
            <p:ph type="title"/>
          </p:nvPr>
        </p:nvSpPr>
        <p:spPr/>
        <p:txBody>
          <a:bodyPr/>
          <a:lstStyle/>
          <a:p>
            <a:r>
              <a:rPr lang="en-US" dirty="0"/>
              <a:t>Defusion Practice</a:t>
            </a:r>
          </a:p>
        </p:txBody>
      </p:sp>
      <p:sp>
        <p:nvSpPr>
          <p:cNvPr id="3" name="Content Placeholder 2">
            <a:extLst>
              <a:ext uri="{FF2B5EF4-FFF2-40B4-BE49-F238E27FC236}">
                <a16:creationId xmlns:a16="http://schemas.microsoft.com/office/drawing/2014/main" id="{B74710CF-B738-4026-8CDB-05C72695305B}"/>
              </a:ext>
            </a:extLst>
          </p:cNvPr>
          <p:cNvSpPr>
            <a:spLocks noGrp="1"/>
          </p:cNvSpPr>
          <p:nvPr>
            <p:ph idx="1"/>
          </p:nvPr>
        </p:nvSpPr>
        <p:spPr/>
        <p:txBody>
          <a:bodyPr>
            <a:normAutofit/>
          </a:bodyPr>
          <a:lstStyle/>
          <a:p>
            <a:pPr>
              <a:lnSpc>
                <a:spcPts val="5000"/>
              </a:lnSpc>
              <a:spcBef>
                <a:spcPts val="0"/>
              </a:spcBef>
            </a:pPr>
            <a:r>
              <a:rPr lang="en-US" sz="3600" b="1" dirty="0"/>
              <a:t>Metaphors</a:t>
            </a:r>
          </a:p>
          <a:p>
            <a:pPr marL="0" indent="0">
              <a:lnSpc>
                <a:spcPts val="5000"/>
              </a:lnSpc>
              <a:spcBef>
                <a:spcPts val="0"/>
              </a:spcBef>
              <a:buNone/>
            </a:pPr>
            <a:endParaRPr lang="en-US" sz="3600" b="1" dirty="0"/>
          </a:p>
          <a:p>
            <a:pPr>
              <a:lnSpc>
                <a:spcPts val="5000"/>
              </a:lnSpc>
              <a:spcBef>
                <a:spcPts val="0"/>
              </a:spcBef>
            </a:pPr>
            <a:r>
              <a:rPr lang="en-US" sz="3600" b="1" dirty="0"/>
              <a:t>Techniques</a:t>
            </a:r>
          </a:p>
          <a:p>
            <a:pPr marL="0" indent="0">
              <a:lnSpc>
                <a:spcPts val="5000"/>
              </a:lnSpc>
              <a:spcBef>
                <a:spcPts val="0"/>
              </a:spcBef>
              <a:buNone/>
            </a:pPr>
            <a:endParaRPr lang="en-US" sz="3600" b="1" dirty="0"/>
          </a:p>
          <a:p>
            <a:pPr>
              <a:lnSpc>
                <a:spcPts val="5000"/>
              </a:lnSpc>
              <a:spcBef>
                <a:spcPts val="0"/>
              </a:spcBef>
            </a:pPr>
            <a:r>
              <a:rPr lang="en-US" sz="3600" b="1" dirty="0"/>
              <a:t>Defining Virtues</a:t>
            </a:r>
          </a:p>
        </p:txBody>
      </p:sp>
      <p:sp>
        <p:nvSpPr>
          <p:cNvPr id="4" name="Footer Placeholder 3">
            <a:extLst>
              <a:ext uri="{FF2B5EF4-FFF2-40B4-BE49-F238E27FC236}">
                <a16:creationId xmlns:a16="http://schemas.microsoft.com/office/drawing/2014/main" id="{14F16200-8751-4FBE-A913-951F15A92798}"/>
              </a:ext>
            </a:extLst>
          </p:cNvPr>
          <p:cNvSpPr>
            <a:spLocks noGrp="1"/>
          </p:cNvSpPr>
          <p:nvPr>
            <p:ph type="ftr" sz="quarter" idx="11"/>
          </p:nvPr>
        </p:nvSpPr>
        <p:spPr/>
        <p:txBody>
          <a:bodyPr/>
          <a:lstStyle/>
          <a:p>
            <a:r>
              <a:rPr lang="en-US"/>
              <a:t>Copyright ©2021 CCA  |  Confidential &amp; Proprietary</a:t>
            </a:r>
          </a:p>
        </p:txBody>
      </p:sp>
      <p:sp>
        <p:nvSpPr>
          <p:cNvPr id="5" name="Slide Number Placeholder 4">
            <a:extLst>
              <a:ext uri="{FF2B5EF4-FFF2-40B4-BE49-F238E27FC236}">
                <a16:creationId xmlns:a16="http://schemas.microsoft.com/office/drawing/2014/main" id="{7DFE3C15-D518-4972-835C-83E541AB97BC}"/>
              </a:ext>
            </a:extLst>
          </p:cNvPr>
          <p:cNvSpPr>
            <a:spLocks noGrp="1"/>
          </p:cNvSpPr>
          <p:nvPr>
            <p:ph type="sldNum" sz="quarter" idx="12"/>
          </p:nvPr>
        </p:nvSpPr>
        <p:spPr/>
        <p:txBody>
          <a:bodyPr/>
          <a:lstStyle/>
          <a:p>
            <a:fld id="{3048E690-D076-4AEB-9F16-D088C45421C8}" type="slidenum">
              <a:rPr lang="en-US" smtClean="0"/>
              <a:pPr/>
              <a:t>30</a:t>
            </a:fld>
            <a:endParaRPr lang="en-US"/>
          </a:p>
        </p:txBody>
      </p:sp>
    </p:spTree>
    <p:extLst>
      <p:ext uri="{BB962C8B-B14F-4D97-AF65-F5344CB8AC3E}">
        <p14:creationId xmlns:p14="http://schemas.microsoft.com/office/powerpoint/2010/main" val="3003732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2DFB7-067F-4820-8C61-8006CD6549CB}"/>
              </a:ext>
            </a:extLst>
          </p:cNvPr>
          <p:cNvSpPr>
            <a:spLocks noGrp="1"/>
          </p:cNvSpPr>
          <p:nvPr>
            <p:ph type="title"/>
          </p:nvPr>
        </p:nvSpPr>
        <p:spPr/>
        <p:txBody>
          <a:bodyPr/>
          <a:lstStyle/>
          <a:p>
            <a:r>
              <a:rPr lang="en-US" dirty="0"/>
              <a:t>Take Assertive Action</a:t>
            </a:r>
          </a:p>
        </p:txBody>
      </p:sp>
      <p:sp>
        <p:nvSpPr>
          <p:cNvPr id="3" name="Content Placeholder 2">
            <a:extLst>
              <a:ext uri="{FF2B5EF4-FFF2-40B4-BE49-F238E27FC236}">
                <a16:creationId xmlns:a16="http://schemas.microsoft.com/office/drawing/2014/main" id="{D84FB1EE-FF0E-4988-A568-68541E38F1DF}"/>
              </a:ext>
            </a:extLst>
          </p:cNvPr>
          <p:cNvSpPr>
            <a:spLocks noGrp="1"/>
          </p:cNvSpPr>
          <p:nvPr>
            <p:ph idx="1"/>
          </p:nvPr>
        </p:nvSpPr>
        <p:spPr/>
        <p:txBody>
          <a:bodyPr>
            <a:normAutofit/>
          </a:bodyPr>
          <a:lstStyle/>
          <a:p>
            <a:pPr>
              <a:lnSpc>
                <a:spcPts val="5000"/>
              </a:lnSpc>
              <a:spcBef>
                <a:spcPts val="0"/>
              </a:spcBef>
            </a:pPr>
            <a:r>
              <a:rPr lang="en-US" sz="3600" b="1" dirty="0"/>
              <a:t>Be Present = Watchful</a:t>
            </a:r>
          </a:p>
          <a:p>
            <a:pPr marL="0" indent="0">
              <a:lnSpc>
                <a:spcPts val="5000"/>
              </a:lnSpc>
              <a:spcBef>
                <a:spcPts val="0"/>
              </a:spcBef>
              <a:buNone/>
            </a:pPr>
            <a:endParaRPr lang="en-US" sz="3600" b="1" dirty="0"/>
          </a:p>
          <a:p>
            <a:pPr>
              <a:lnSpc>
                <a:spcPts val="5000"/>
              </a:lnSpc>
              <a:spcBef>
                <a:spcPts val="0"/>
              </a:spcBef>
            </a:pPr>
            <a:r>
              <a:rPr lang="en-US" sz="3600" b="1" dirty="0"/>
              <a:t>Open Up = Acceptance</a:t>
            </a:r>
          </a:p>
          <a:p>
            <a:pPr marL="0" indent="0">
              <a:lnSpc>
                <a:spcPts val="5000"/>
              </a:lnSpc>
              <a:spcBef>
                <a:spcPts val="0"/>
              </a:spcBef>
              <a:buNone/>
            </a:pPr>
            <a:endParaRPr lang="en-US" sz="3600" b="1" dirty="0"/>
          </a:p>
          <a:p>
            <a:pPr>
              <a:lnSpc>
                <a:spcPts val="5000"/>
              </a:lnSpc>
              <a:spcBef>
                <a:spcPts val="0"/>
              </a:spcBef>
            </a:pPr>
            <a:r>
              <a:rPr lang="en-US" sz="3600" b="1" dirty="0"/>
              <a:t>Get In Touch with Your Calling = Virtues</a:t>
            </a:r>
          </a:p>
        </p:txBody>
      </p:sp>
      <p:sp>
        <p:nvSpPr>
          <p:cNvPr id="4" name="Footer Placeholder 3">
            <a:extLst>
              <a:ext uri="{FF2B5EF4-FFF2-40B4-BE49-F238E27FC236}">
                <a16:creationId xmlns:a16="http://schemas.microsoft.com/office/drawing/2014/main" id="{7757887F-A2B3-4BCC-9680-61E9BF7665BE}"/>
              </a:ext>
            </a:extLst>
          </p:cNvPr>
          <p:cNvSpPr>
            <a:spLocks noGrp="1"/>
          </p:cNvSpPr>
          <p:nvPr>
            <p:ph type="ftr" sz="quarter" idx="11"/>
          </p:nvPr>
        </p:nvSpPr>
        <p:spPr/>
        <p:txBody>
          <a:bodyPr/>
          <a:lstStyle/>
          <a:p>
            <a:r>
              <a:rPr lang="en-US"/>
              <a:t>Copyright ©2021 CCA  |  Confidential &amp; Proprietary</a:t>
            </a:r>
          </a:p>
        </p:txBody>
      </p:sp>
      <p:sp>
        <p:nvSpPr>
          <p:cNvPr id="5" name="Slide Number Placeholder 4">
            <a:extLst>
              <a:ext uri="{FF2B5EF4-FFF2-40B4-BE49-F238E27FC236}">
                <a16:creationId xmlns:a16="http://schemas.microsoft.com/office/drawing/2014/main" id="{49A3ED13-7C71-47C4-B588-91455F11E2DD}"/>
              </a:ext>
            </a:extLst>
          </p:cNvPr>
          <p:cNvSpPr>
            <a:spLocks noGrp="1"/>
          </p:cNvSpPr>
          <p:nvPr>
            <p:ph type="sldNum" sz="quarter" idx="12"/>
          </p:nvPr>
        </p:nvSpPr>
        <p:spPr/>
        <p:txBody>
          <a:bodyPr/>
          <a:lstStyle/>
          <a:p>
            <a:fld id="{3048E690-D076-4AEB-9F16-D088C45421C8}" type="slidenum">
              <a:rPr lang="en-US" smtClean="0"/>
              <a:pPr/>
              <a:t>31</a:t>
            </a:fld>
            <a:endParaRPr lang="en-US"/>
          </a:p>
        </p:txBody>
      </p:sp>
    </p:spTree>
    <p:extLst>
      <p:ext uri="{BB962C8B-B14F-4D97-AF65-F5344CB8AC3E}">
        <p14:creationId xmlns:p14="http://schemas.microsoft.com/office/powerpoint/2010/main" val="11447665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DCF3B-38E8-404C-9DC3-5757BECE4F5E}"/>
              </a:ext>
            </a:extLst>
          </p:cNvPr>
          <p:cNvSpPr>
            <a:spLocks noGrp="1"/>
          </p:cNvSpPr>
          <p:nvPr>
            <p:ph type="title"/>
          </p:nvPr>
        </p:nvSpPr>
        <p:spPr/>
        <p:txBody>
          <a:bodyPr/>
          <a:lstStyle/>
          <a:p>
            <a:r>
              <a:rPr lang="en-US" dirty="0"/>
              <a:t>Cultivate Constructive Conflict</a:t>
            </a:r>
          </a:p>
        </p:txBody>
      </p:sp>
      <p:sp>
        <p:nvSpPr>
          <p:cNvPr id="3" name="Content Placeholder 2">
            <a:extLst>
              <a:ext uri="{FF2B5EF4-FFF2-40B4-BE49-F238E27FC236}">
                <a16:creationId xmlns:a16="http://schemas.microsoft.com/office/drawing/2014/main" id="{D68A375A-EE9F-4B98-8410-BBA78CDBB42D}"/>
              </a:ext>
            </a:extLst>
          </p:cNvPr>
          <p:cNvSpPr>
            <a:spLocks noGrp="1"/>
          </p:cNvSpPr>
          <p:nvPr>
            <p:ph idx="1"/>
          </p:nvPr>
        </p:nvSpPr>
        <p:spPr/>
        <p:txBody>
          <a:bodyPr/>
          <a:lstStyle/>
          <a:p>
            <a:pPr>
              <a:lnSpc>
                <a:spcPts val="5000"/>
              </a:lnSpc>
              <a:spcBef>
                <a:spcPts val="0"/>
              </a:spcBef>
            </a:pPr>
            <a:r>
              <a:rPr lang="en-US" sz="2800" b="1" dirty="0"/>
              <a:t>Constructive Conflict Blueprint (Gottman)</a:t>
            </a:r>
          </a:p>
          <a:p>
            <a:pPr lvl="1">
              <a:lnSpc>
                <a:spcPts val="5000"/>
              </a:lnSpc>
              <a:spcBef>
                <a:spcPts val="0"/>
              </a:spcBef>
            </a:pPr>
            <a:r>
              <a:rPr lang="en-US" sz="2800" b="1" dirty="0"/>
              <a:t>Active Listening</a:t>
            </a:r>
          </a:p>
          <a:p>
            <a:pPr lvl="1">
              <a:lnSpc>
                <a:spcPts val="5000"/>
              </a:lnSpc>
              <a:spcBef>
                <a:spcPts val="0"/>
              </a:spcBef>
            </a:pPr>
            <a:r>
              <a:rPr lang="en-US" sz="2800" b="1" dirty="0"/>
              <a:t>Awareness of Flooding/Need for a Time Out</a:t>
            </a:r>
          </a:p>
          <a:p>
            <a:pPr lvl="1">
              <a:lnSpc>
                <a:spcPts val="5000"/>
              </a:lnSpc>
              <a:spcBef>
                <a:spcPts val="0"/>
              </a:spcBef>
            </a:pPr>
            <a:r>
              <a:rPr lang="en-US" sz="2800" b="1" dirty="0"/>
              <a:t>Focus on ‘Dreams Within Conflict”</a:t>
            </a:r>
          </a:p>
          <a:p>
            <a:pPr lvl="1">
              <a:lnSpc>
                <a:spcPts val="5000"/>
              </a:lnSpc>
              <a:spcBef>
                <a:spcPts val="0"/>
              </a:spcBef>
            </a:pPr>
            <a:r>
              <a:rPr lang="en-US" sz="2800" b="1" dirty="0"/>
              <a:t>Value Areas of Compromise</a:t>
            </a:r>
          </a:p>
          <a:p>
            <a:pPr lvl="1">
              <a:lnSpc>
                <a:spcPts val="5000"/>
              </a:lnSpc>
              <a:spcBef>
                <a:spcPts val="0"/>
              </a:spcBef>
            </a:pPr>
            <a:r>
              <a:rPr lang="en-US" sz="2800" b="1" dirty="0"/>
              <a:t>Repair in Aftermath of Regrettable Incidents</a:t>
            </a:r>
          </a:p>
          <a:p>
            <a:endParaRPr lang="en-US" dirty="0"/>
          </a:p>
        </p:txBody>
      </p:sp>
      <p:sp>
        <p:nvSpPr>
          <p:cNvPr id="4" name="Footer Placeholder 3">
            <a:extLst>
              <a:ext uri="{FF2B5EF4-FFF2-40B4-BE49-F238E27FC236}">
                <a16:creationId xmlns:a16="http://schemas.microsoft.com/office/drawing/2014/main" id="{64FFCA49-DE05-481D-8292-A7415186E2AC}"/>
              </a:ext>
            </a:extLst>
          </p:cNvPr>
          <p:cNvSpPr>
            <a:spLocks noGrp="1"/>
          </p:cNvSpPr>
          <p:nvPr>
            <p:ph type="ftr" sz="quarter" idx="11"/>
          </p:nvPr>
        </p:nvSpPr>
        <p:spPr/>
        <p:txBody>
          <a:bodyPr/>
          <a:lstStyle/>
          <a:p>
            <a:r>
              <a:rPr lang="en-US"/>
              <a:t>Copyright ©2021 CCA  |  Confidential &amp; Proprietary</a:t>
            </a:r>
          </a:p>
        </p:txBody>
      </p:sp>
      <p:sp>
        <p:nvSpPr>
          <p:cNvPr id="5" name="Slide Number Placeholder 4">
            <a:extLst>
              <a:ext uri="{FF2B5EF4-FFF2-40B4-BE49-F238E27FC236}">
                <a16:creationId xmlns:a16="http://schemas.microsoft.com/office/drawing/2014/main" id="{61775E41-97C5-49BC-84E4-0C47A53D9CB5}"/>
              </a:ext>
            </a:extLst>
          </p:cNvPr>
          <p:cNvSpPr>
            <a:spLocks noGrp="1"/>
          </p:cNvSpPr>
          <p:nvPr>
            <p:ph type="sldNum" sz="quarter" idx="12"/>
          </p:nvPr>
        </p:nvSpPr>
        <p:spPr/>
        <p:txBody>
          <a:bodyPr/>
          <a:lstStyle/>
          <a:p>
            <a:fld id="{3048E690-D076-4AEB-9F16-D088C45421C8}" type="slidenum">
              <a:rPr lang="en-US" smtClean="0"/>
              <a:pPr/>
              <a:t>32</a:t>
            </a:fld>
            <a:endParaRPr lang="en-US"/>
          </a:p>
        </p:txBody>
      </p:sp>
    </p:spTree>
    <p:extLst>
      <p:ext uri="{BB962C8B-B14F-4D97-AF65-F5344CB8AC3E}">
        <p14:creationId xmlns:p14="http://schemas.microsoft.com/office/powerpoint/2010/main" val="22209513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grpSp>
        <p:nvGrpSpPr>
          <p:cNvPr id="83" name="Google Shape;83;p1"/>
          <p:cNvGrpSpPr/>
          <p:nvPr/>
        </p:nvGrpSpPr>
        <p:grpSpPr>
          <a:xfrm>
            <a:off x="5819110" y="3857849"/>
            <a:ext cx="3779646" cy="2526480"/>
            <a:chOff x="5819110" y="3857849"/>
            <a:chExt cx="3779646" cy="2526480"/>
          </a:xfrm>
        </p:grpSpPr>
        <p:pic>
          <p:nvPicPr>
            <p:cNvPr id="84" name="Google Shape;84;p1" descr="A picture containing person, person, older, crowd&#10;&#10;Description automatically generated"/>
            <p:cNvPicPr preferRelativeResize="0"/>
            <p:nvPr/>
          </p:nvPicPr>
          <p:blipFill rotWithShape="1">
            <a:blip r:embed="rId3">
              <a:alphaModFix/>
            </a:blip>
            <a:srcRect t="7090" b="4906"/>
            <a:stretch/>
          </p:blipFill>
          <p:spPr>
            <a:xfrm>
              <a:off x="5819110" y="4159170"/>
              <a:ext cx="3779637" cy="2216613"/>
            </a:xfrm>
            <a:prstGeom prst="rect">
              <a:avLst/>
            </a:prstGeom>
            <a:noFill/>
            <a:ln>
              <a:noFill/>
            </a:ln>
          </p:spPr>
        </p:pic>
        <p:sp>
          <p:nvSpPr>
            <p:cNvPr id="85" name="Google Shape;85;p1"/>
            <p:cNvSpPr/>
            <p:nvPr/>
          </p:nvSpPr>
          <p:spPr>
            <a:xfrm>
              <a:off x="5819116" y="3865555"/>
              <a:ext cx="3779640" cy="2518774"/>
            </a:xfrm>
            <a:prstGeom prst="rect">
              <a:avLst/>
            </a:prstGeom>
            <a:noFill/>
            <a:ln w="1587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86" name="Google Shape;86;p1"/>
            <p:cNvSpPr/>
            <p:nvPr/>
          </p:nvSpPr>
          <p:spPr>
            <a:xfrm>
              <a:off x="5819116" y="3865555"/>
              <a:ext cx="3779637" cy="370172"/>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87" name="Google Shape;87;p1"/>
            <p:cNvSpPr txBox="1"/>
            <p:nvPr/>
          </p:nvSpPr>
          <p:spPr>
            <a:xfrm>
              <a:off x="5819116" y="3857849"/>
              <a:ext cx="1503938"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F2F2F2"/>
                  </a:solidFill>
                  <a:effectLst/>
                  <a:uLnTx/>
                  <a:uFillTx/>
                  <a:latin typeface="Century Gothic"/>
                  <a:ea typeface="Century Gothic"/>
                  <a:cs typeface="Century Gothic"/>
                  <a:sym typeface="Century Gothic"/>
                </a:rPr>
                <a:t>LEVEL FOUR:</a:t>
              </a:r>
              <a:endParaRPr kumimoji="0" sz="1800" b="0" i="0" u="none" strike="noStrike" kern="0" cap="none" spc="0" normalizeH="0" baseline="0" noProof="0">
                <a:ln>
                  <a:noFill/>
                </a:ln>
                <a:solidFill>
                  <a:srgbClr val="F2F2F2"/>
                </a:solidFill>
                <a:effectLst/>
                <a:uLnTx/>
                <a:uFillTx/>
                <a:latin typeface="Century Gothic"/>
                <a:ea typeface="Century Gothic"/>
                <a:cs typeface="Century Gothic"/>
                <a:sym typeface="Century Gothic"/>
              </a:endParaRPr>
            </a:p>
          </p:txBody>
        </p:sp>
      </p:grpSp>
      <p:sp>
        <p:nvSpPr>
          <p:cNvPr id="88" name="Google Shape;88;p1"/>
          <p:cNvSpPr txBox="1">
            <a:spLocks noGrp="1"/>
          </p:cNvSpPr>
          <p:nvPr>
            <p:ph type="ftr" idx="11"/>
          </p:nvPr>
        </p:nvSpPr>
        <p:spPr>
          <a:xfrm>
            <a:off x="157164" y="6409598"/>
            <a:ext cx="5938836" cy="309201"/>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800" b="0" i="0" u="none" strike="noStrike" kern="0" cap="none" spc="0" normalizeH="0" baseline="0" noProof="0">
                <a:ln>
                  <a:noFill/>
                </a:ln>
                <a:solidFill>
                  <a:srgbClr val="888888"/>
                </a:solidFill>
                <a:effectLst/>
                <a:uLnTx/>
                <a:uFillTx/>
                <a:latin typeface="Century Gothic"/>
                <a:sym typeface="Century Gothic"/>
              </a:rPr>
              <a:t>Copyright ©2021 CCA  |  Confidential &amp; Proprietary</a:t>
            </a:r>
            <a:endParaRPr kumimoji="0" sz="800" b="0" i="0" u="none" strike="noStrike" kern="0" cap="none" spc="0" normalizeH="0" baseline="0" noProof="0">
              <a:ln>
                <a:noFill/>
              </a:ln>
              <a:solidFill>
                <a:srgbClr val="888888"/>
              </a:solidFill>
              <a:effectLst/>
              <a:uLnTx/>
              <a:uFillTx/>
              <a:latin typeface="Century Gothic"/>
              <a:sym typeface="Century Gothic"/>
            </a:endParaRPr>
          </a:p>
        </p:txBody>
      </p:sp>
      <p:sp>
        <p:nvSpPr>
          <p:cNvPr id="89" name="Google Shape;89;p1"/>
          <p:cNvSpPr txBox="1">
            <a:spLocks noGrp="1"/>
          </p:cNvSpPr>
          <p:nvPr>
            <p:ph type="sldNum" idx="12"/>
          </p:nvPr>
        </p:nvSpPr>
        <p:spPr>
          <a:xfrm>
            <a:off x="11534529" y="6408135"/>
            <a:ext cx="500327" cy="310663"/>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800" b="0" i="0" u="none" strike="noStrike" kern="0" cap="none" spc="0" normalizeH="0" baseline="0" noProof="0">
                <a:ln>
                  <a:noFill/>
                </a:ln>
                <a:solidFill>
                  <a:srgbClr val="FFFFFF"/>
                </a:solidFill>
                <a:effectLst/>
                <a:uLnTx/>
                <a:uFillTx/>
                <a:latin typeface="Century Gothic"/>
                <a:sym typeface="Century Gothic"/>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sz="800" b="0" i="0" u="none" strike="noStrike" kern="0" cap="none" spc="0" normalizeH="0" baseline="0" noProof="0">
              <a:ln>
                <a:noFill/>
              </a:ln>
              <a:solidFill>
                <a:srgbClr val="FFFFFF"/>
              </a:solidFill>
              <a:effectLst/>
              <a:uLnTx/>
              <a:uFillTx/>
              <a:latin typeface="Century Gothic"/>
              <a:sym typeface="Century Gothic"/>
            </a:endParaRPr>
          </a:p>
        </p:txBody>
      </p:sp>
      <p:grpSp>
        <p:nvGrpSpPr>
          <p:cNvPr id="90" name="Google Shape;90;p1"/>
          <p:cNvGrpSpPr/>
          <p:nvPr/>
        </p:nvGrpSpPr>
        <p:grpSpPr>
          <a:xfrm>
            <a:off x="411341" y="1048228"/>
            <a:ext cx="3779640" cy="2526480"/>
            <a:chOff x="411341" y="1048228"/>
            <a:chExt cx="3779640" cy="2526480"/>
          </a:xfrm>
        </p:grpSpPr>
        <p:pic>
          <p:nvPicPr>
            <p:cNvPr id="91" name="Google Shape;91;p1" descr="A person sitting in a chair reading a book&#10;&#10;Description automatically generated with medium confidence"/>
            <p:cNvPicPr preferRelativeResize="0"/>
            <p:nvPr/>
          </p:nvPicPr>
          <p:blipFill rotWithShape="1">
            <a:blip r:embed="rId4">
              <a:alphaModFix/>
            </a:blip>
            <a:srcRect b="14696"/>
            <a:stretch/>
          </p:blipFill>
          <p:spPr>
            <a:xfrm>
              <a:off x="411341" y="1426106"/>
              <a:ext cx="3779637" cy="2148602"/>
            </a:xfrm>
            <a:prstGeom prst="rect">
              <a:avLst/>
            </a:prstGeom>
            <a:noFill/>
            <a:ln>
              <a:noFill/>
            </a:ln>
          </p:spPr>
        </p:pic>
        <p:sp>
          <p:nvSpPr>
            <p:cNvPr id="92" name="Google Shape;92;p1"/>
            <p:cNvSpPr/>
            <p:nvPr/>
          </p:nvSpPr>
          <p:spPr>
            <a:xfrm>
              <a:off x="411341" y="1055934"/>
              <a:ext cx="3779640" cy="2518774"/>
            </a:xfrm>
            <a:prstGeom prst="rect">
              <a:avLst/>
            </a:prstGeom>
            <a:noFill/>
            <a:ln w="1587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93" name="Google Shape;93;p1"/>
            <p:cNvSpPr/>
            <p:nvPr/>
          </p:nvSpPr>
          <p:spPr>
            <a:xfrm>
              <a:off x="411341" y="1055934"/>
              <a:ext cx="3779637" cy="370172"/>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94" name="Google Shape;94;p1"/>
            <p:cNvSpPr txBox="1"/>
            <p:nvPr/>
          </p:nvSpPr>
          <p:spPr>
            <a:xfrm>
              <a:off x="411341" y="1048228"/>
              <a:ext cx="1402948"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F2F2F2"/>
                  </a:solidFill>
                  <a:effectLst/>
                  <a:uLnTx/>
                  <a:uFillTx/>
                  <a:latin typeface="Century Gothic"/>
                  <a:ea typeface="Century Gothic"/>
                  <a:cs typeface="Century Gothic"/>
                  <a:sym typeface="Century Gothic"/>
                </a:rPr>
                <a:t>LEVEL ONE:</a:t>
              </a:r>
              <a:endParaRPr kumimoji="0" sz="1800" b="0" i="0" u="none" strike="noStrike" kern="0" cap="none" spc="0" normalizeH="0" baseline="0" noProof="0">
                <a:ln>
                  <a:noFill/>
                </a:ln>
                <a:solidFill>
                  <a:srgbClr val="F2F2F2"/>
                </a:solidFill>
                <a:effectLst/>
                <a:uLnTx/>
                <a:uFillTx/>
                <a:latin typeface="Century Gothic"/>
                <a:ea typeface="Century Gothic"/>
                <a:cs typeface="Century Gothic"/>
                <a:sym typeface="Century Gothic"/>
              </a:endParaRPr>
            </a:p>
          </p:txBody>
        </p:sp>
      </p:grpSp>
      <p:grpSp>
        <p:nvGrpSpPr>
          <p:cNvPr id="95" name="Google Shape;95;p1"/>
          <p:cNvGrpSpPr/>
          <p:nvPr/>
        </p:nvGrpSpPr>
        <p:grpSpPr>
          <a:xfrm>
            <a:off x="5287445" y="1048228"/>
            <a:ext cx="3779643" cy="2529986"/>
            <a:chOff x="5287445" y="1048228"/>
            <a:chExt cx="3779643" cy="2529986"/>
          </a:xfrm>
        </p:grpSpPr>
        <p:pic>
          <p:nvPicPr>
            <p:cNvPr id="96" name="Google Shape;96;p1" descr="A person and person sitting on a couch&#10;&#10;Description automatically generated with medium confidence"/>
            <p:cNvPicPr preferRelativeResize="0"/>
            <p:nvPr/>
          </p:nvPicPr>
          <p:blipFill rotWithShape="1">
            <a:blip r:embed="rId5">
              <a:alphaModFix/>
            </a:blip>
            <a:srcRect b="6390"/>
            <a:stretch/>
          </p:blipFill>
          <p:spPr>
            <a:xfrm>
              <a:off x="5287445" y="1220387"/>
              <a:ext cx="3779637" cy="2357827"/>
            </a:xfrm>
            <a:prstGeom prst="rect">
              <a:avLst/>
            </a:prstGeom>
            <a:noFill/>
            <a:ln>
              <a:noFill/>
            </a:ln>
          </p:spPr>
        </p:pic>
        <p:sp>
          <p:nvSpPr>
            <p:cNvPr id="97" name="Google Shape;97;p1"/>
            <p:cNvSpPr/>
            <p:nvPr/>
          </p:nvSpPr>
          <p:spPr>
            <a:xfrm>
              <a:off x="5287448" y="1055934"/>
              <a:ext cx="3779640" cy="2518774"/>
            </a:xfrm>
            <a:prstGeom prst="rect">
              <a:avLst/>
            </a:prstGeom>
            <a:noFill/>
            <a:ln w="1587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98" name="Google Shape;98;p1"/>
            <p:cNvSpPr/>
            <p:nvPr/>
          </p:nvSpPr>
          <p:spPr>
            <a:xfrm>
              <a:off x="5287448" y="1055934"/>
              <a:ext cx="3779637" cy="370172"/>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99" name="Google Shape;99;p1"/>
            <p:cNvSpPr txBox="1"/>
            <p:nvPr/>
          </p:nvSpPr>
          <p:spPr>
            <a:xfrm>
              <a:off x="5287448" y="1048228"/>
              <a:ext cx="141577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F2F2F2"/>
                  </a:solidFill>
                  <a:effectLst/>
                  <a:uLnTx/>
                  <a:uFillTx/>
                  <a:latin typeface="Century Gothic"/>
                  <a:ea typeface="Century Gothic"/>
                  <a:cs typeface="Century Gothic"/>
                  <a:sym typeface="Century Gothic"/>
                </a:rPr>
                <a:t>LEVEL TWO:</a:t>
              </a:r>
              <a:endParaRPr kumimoji="0" sz="1800" b="0" i="0" u="none" strike="noStrike" kern="0" cap="none" spc="0" normalizeH="0" baseline="0" noProof="0">
                <a:ln>
                  <a:noFill/>
                </a:ln>
                <a:solidFill>
                  <a:srgbClr val="F2F2F2"/>
                </a:solidFill>
                <a:effectLst/>
                <a:uLnTx/>
                <a:uFillTx/>
                <a:latin typeface="Century Gothic"/>
                <a:ea typeface="Century Gothic"/>
                <a:cs typeface="Century Gothic"/>
                <a:sym typeface="Century Gothic"/>
              </a:endParaRPr>
            </a:p>
          </p:txBody>
        </p:sp>
      </p:grpSp>
      <p:grpSp>
        <p:nvGrpSpPr>
          <p:cNvPr id="100" name="Google Shape;100;p1"/>
          <p:cNvGrpSpPr/>
          <p:nvPr/>
        </p:nvGrpSpPr>
        <p:grpSpPr>
          <a:xfrm>
            <a:off x="949723" y="3857849"/>
            <a:ext cx="3779643" cy="2526480"/>
            <a:chOff x="949723" y="3857849"/>
            <a:chExt cx="3779643" cy="2526480"/>
          </a:xfrm>
        </p:grpSpPr>
        <p:pic>
          <p:nvPicPr>
            <p:cNvPr id="101" name="Google Shape;101;p1" descr="A group of people in a room&#10;&#10;Description automatically generated with medium confidence"/>
            <p:cNvPicPr preferRelativeResize="0"/>
            <p:nvPr/>
          </p:nvPicPr>
          <p:blipFill rotWithShape="1">
            <a:blip r:embed="rId6">
              <a:alphaModFix/>
            </a:blip>
            <a:srcRect b="14696"/>
            <a:stretch/>
          </p:blipFill>
          <p:spPr>
            <a:xfrm>
              <a:off x="949723" y="4227180"/>
              <a:ext cx="3779637" cy="2148603"/>
            </a:xfrm>
            <a:prstGeom prst="rect">
              <a:avLst/>
            </a:prstGeom>
            <a:noFill/>
            <a:ln>
              <a:noFill/>
            </a:ln>
          </p:spPr>
        </p:pic>
        <p:sp>
          <p:nvSpPr>
            <p:cNvPr id="102" name="Google Shape;102;p1"/>
            <p:cNvSpPr/>
            <p:nvPr/>
          </p:nvSpPr>
          <p:spPr>
            <a:xfrm>
              <a:off x="949726" y="3865555"/>
              <a:ext cx="3779640" cy="2518774"/>
            </a:xfrm>
            <a:prstGeom prst="rect">
              <a:avLst/>
            </a:prstGeom>
            <a:noFill/>
            <a:ln w="1587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03" name="Google Shape;103;p1"/>
            <p:cNvSpPr/>
            <p:nvPr/>
          </p:nvSpPr>
          <p:spPr>
            <a:xfrm>
              <a:off x="949726" y="3865555"/>
              <a:ext cx="3779637" cy="370172"/>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04" name="Google Shape;104;p1"/>
            <p:cNvSpPr txBox="1"/>
            <p:nvPr/>
          </p:nvSpPr>
          <p:spPr>
            <a:xfrm>
              <a:off x="949726" y="3857849"/>
              <a:ext cx="1545616"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F2F2F2"/>
                  </a:solidFill>
                  <a:effectLst/>
                  <a:uLnTx/>
                  <a:uFillTx/>
                  <a:latin typeface="Century Gothic"/>
                  <a:ea typeface="Century Gothic"/>
                  <a:cs typeface="Century Gothic"/>
                  <a:sym typeface="Century Gothic"/>
                </a:rPr>
                <a:t>LEVEL THREE:</a:t>
              </a:r>
              <a:endParaRPr kumimoji="0" sz="1800" b="0" i="0" u="none" strike="noStrike" kern="0" cap="none" spc="0" normalizeH="0" baseline="0" noProof="0">
                <a:ln>
                  <a:noFill/>
                </a:ln>
                <a:solidFill>
                  <a:srgbClr val="F2F2F2"/>
                </a:solidFill>
                <a:effectLst/>
                <a:uLnTx/>
                <a:uFillTx/>
                <a:latin typeface="Century Gothic"/>
                <a:ea typeface="Century Gothic"/>
                <a:cs typeface="Century Gothic"/>
                <a:sym typeface="Century Gothic"/>
              </a:endParaRPr>
            </a:p>
          </p:txBody>
        </p:sp>
      </p:grpSp>
      <p:sp>
        <p:nvSpPr>
          <p:cNvPr id="105" name="Google Shape;105;p1"/>
          <p:cNvSpPr txBox="1">
            <a:spLocks noGrp="1"/>
          </p:cNvSpPr>
          <p:nvPr>
            <p:ph type="title"/>
          </p:nvPr>
        </p:nvSpPr>
        <p:spPr>
          <a:xfrm>
            <a:off x="287563" y="278551"/>
            <a:ext cx="10693783" cy="73586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7418F"/>
              </a:buClr>
              <a:buSzPts val="3150"/>
              <a:buFont typeface="Century Gothic"/>
              <a:buNone/>
            </a:pPr>
            <a:r>
              <a:rPr lang="en-US" sz="3050"/>
              <a:t>GROWTH PROCESS OF AN INDIVIDUAL IN COUNSELING</a:t>
            </a:r>
            <a:endParaRPr sz="314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grpSp>
        <p:nvGrpSpPr>
          <p:cNvPr id="110" name="Google Shape;110;p2"/>
          <p:cNvGrpSpPr/>
          <p:nvPr/>
        </p:nvGrpSpPr>
        <p:grpSpPr>
          <a:xfrm>
            <a:off x="5819110" y="3857849"/>
            <a:ext cx="3779646" cy="2526480"/>
            <a:chOff x="5819110" y="3857849"/>
            <a:chExt cx="3779646" cy="2526480"/>
          </a:xfrm>
        </p:grpSpPr>
        <p:pic>
          <p:nvPicPr>
            <p:cNvPr id="111" name="Google Shape;111;p2" descr="A picture containing person, person, older, crowd&#10;&#10;Description automatically generated"/>
            <p:cNvPicPr preferRelativeResize="0"/>
            <p:nvPr/>
          </p:nvPicPr>
          <p:blipFill rotWithShape="1">
            <a:blip r:embed="rId3">
              <a:alphaModFix/>
            </a:blip>
            <a:srcRect t="7090" b="4906"/>
            <a:stretch/>
          </p:blipFill>
          <p:spPr>
            <a:xfrm>
              <a:off x="5819110" y="4159170"/>
              <a:ext cx="3779637" cy="2216613"/>
            </a:xfrm>
            <a:prstGeom prst="rect">
              <a:avLst/>
            </a:prstGeom>
            <a:noFill/>
            <a:ln>
              <a:noFill/>
            </a:ln>
          </p:spPr>
        </p:pic>
        <p:sp>
          <p:nvSpPr>
            <p:cNvPr id="112" name="Google Shape;112;p2"/>
            <p:cNvSpPr/>
            <p:nvPr/>
          </p:nvSpPr>
          <p:spPr>
            <a:xfrm>
              <a:off x="5819116" y="3865555"/>
              <a:ext cx="3779640" cy="2518774"/>
            </a:xfrm>
            <a:prstGeom prst="rect">
              <a:avLst/>
            </a:prstGeom>
            <a:noFill/>
            <a:ln w="1587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13" name="Google Shape;113;p2"/>
            <p:cNvSpPr/>
            <p:nvPr/>
          </p:nvSpPr>
          <p:spPr>
            <a:xfrm>
              <a:off x="5819116" y="3865555"/>
              <a:ext cx="3779637" cy="370172"/>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14" name="Google Shape;114;p2"/>
            <p:cNvSpPr txBox="1"/>
            <p:nvPr/>
          </p:nvSpPr>
          <p:spPr>
            <a:xfrm>
              <a:off x="5819116" y="3857849"/>
              <a:ext cx="1503938"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F2F2F2"/>
                  </a:solidFill>
                  <a:effectLst/>
                  <a:uLnTx/>
                  <a:uFillTx/>
                  <a:latin typeface="Century Gothic"/>
                  <a:ea typeface="Century Gothic"/>
                  <a:cs typeface="Century Gothic"/>
                  <a:sym typeface="Century Gothic"/>
                </a:rPr>
                <a:t>LEVEL FOUR:</a:t>
              </a:r>
              <a:endParaRPr kumimoji="0" sz="1800" b="0" i="0" u="none" strike="noStrike" kern="0" cap="none" spc="0" normalizeH="0" baseline="0" noProof="0">
                <a:ln>
                  <a:noFill/>
                </a:ln>
                <a:solidFill>
                  <a:srgbClr val="F2F2F2"/>
                </a:solidFill>
                <a:effectLst/>
                <a:uLnTx/>
                <a:uFillTx/>
                <a:latin typeface="Century Gothic"/>
                <a:ea typeface="Century Gothic"/>
                <a:cs typeface="Century Gothic"/>
                <a:sym typeface="Century Gothic"/>
              </a:endParaRPr>
            </a:p>
          </p:txBody>
        </p:sp>
      </p:grpSp>
      <p:sp>
        <p:nvSpPr>
          <p:cNvPr id="115" name="Google Shape;115;p2"/>
          <p:cNvSpPr txBox="1">
            <a:spLocks noGrp="1"/>
          </p:cNvSpPr>
          <p:nvPr>
            <p:ph type="ftr" idx="11"/>
          </p:nvPr>
        </p:nvSpPr>
        <p:spPr>
          <a:xfrm>
            <a:off x="157164" y="6409598"/>
            <a:ext cx="5938836" cy="309201"/>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800" b="0" i="0" u="none" strike="noStrike" kern="0" cap="none" spc="0" normalizeH="0" baseline="0" noProof="0">
                <a:ln>
                  <a:noFill/>
                </a:ln>
                <a:solidFill>
                  <a:srgbClr val="888888"/>
                </a:solidFill>
                <a:effectLst/>
                <a:uLnTx/>
                <a:uFillTx/>
                <a:latin typeface="Century Gothic"/>
                <a:sym typeface="Century Gothic"/>
              </a:rPr>
              <a:t>Copyright ©2021 CCA  |  Confidential &amp; Proprietary</a:t>
            </a:r>
            <a:endParaRPr kumimoji="0" sz="800" b="0" i="0" u="none" strike="noStrike" kern="0" cap="none" spc="0" normalizeH="0" baseline="0" noProof="0">
              <a:ln>
                <a:noFill/>
              </a:ln>
              <a:solidFill>
                <a:srgbClr val="888888"/>
              </a:solidFill>
              <a:effectLst/>
              <a:uLnTx/>
              <a:uFillTx/>
              <a:latin typeface="Century Gothic"/>
              <a:sym typeface="Century Gothic"/>
            </a:endParaRPr>
          </a:p>
        </p:txBody>
      </p:sp>
      <p:sp>
        <p:nvSpPr>
          <p:cNvPr id="116" name="Google Shape;116;p2"/>
          <p:cNvSpPr txBox="1">
            <a:spLocks noGrp="1"/>
          </p:cNvSpPr>
          <p:nvPr>
            <p:ph type="sldNum" idx="12"/>
          </p:nvPr>
        </p:nvSpPr>
        <p:spPr>
          <a:xfrm>
            <a:off x="11534529" y="6408135"/>
            <a:ext cx="500327" cy="310663"/>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800" b="0" i="0" u="none" strike="noStrike" kern="0" cap="none" spc="0" normalizeH="0" baseline="0" noProof="0">
                <a:ln>
                  <a:noFill/>
                </a:ln>
                <a:solidFill>
                  <a:srgbClr val="FFFFFF"/>
                </a:solidFill>
                <a:effectLst/>
                <a:uLnTx/>
                <a:uFillTx/>
                <a:latin typeface="Century Gothic"/>
                <a:sym typeface="Century Gothic"/>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sz="800" b="0" i="0" u="none" strike="noStrike" kern="0" cap="none" spc="0" normalizeH="0" baseline="0" noProof="0">
              <a:ln>
                <a:noFill/>
              </a:ln>
              <a:solidFill>
                <a:srgbClr val="FFFFFF"/>
              </a:solidFill>
              <a:effectLst/>
              <a:uLnTx/>
              <a:uFillTx/>
              <a:latin typeface="Century Gothic"/>
              <a:sym typeface="Century Gothic"/>
            </a:endParaRPr>
          </a:p>
        </p:txBody>
      </p:sp>
      <p:grpSp>
        <p:nvGrpSpPr>
          <p:cNvPr id="117" name="Google Shape;117;p2"/>
          <p:cNvGrpSpPr/>
          <p:nvPr/>
        </p:nvGrpSpPr>
        <p:grpSpPr>
          <a:xfrm>
            <a:off x="411341" y="1048228"/>
            <a:ext cx="3779640" cy="2526480"/>
            <a:chOff x="411341" y="1048228"/>
            <a:chExt cx="3779640" cy="2526480"/>
          </a:xfrm>
        </p:grpSpPr>
        <p:pic>
          <p:nvPicPr>
            <p:cNvPr id="118" name="Google Shape;118;p2" descr="A person sitting in a chair reading a book&#10;&#10;Description automatically generated with medium confidence"/>
            <p:cNvPicPr preferRelativeResize="0"/>
            <p:nvPr/>
          </p:nvPicPr>
          <p:blipFill rotWithShape="1">
            <a:blip r:embed="rId4">
              <a:alphaModFix/>
            </a:blip>
            <a:srcRect b="14696"/>
            <a:stretch/>
          </p:blipFill>
          <p:spPr>
            <a:xfrm>
              <a:off x="411341" y="1426106"/>
              <a:ext cx="3779637" cy="2148602"/>
            </a:xfrm>
            <a:prstGeom prst="rect">
              <a:avLst/>
            </a:prstGeom>
            <a:noFill/>
            <a:ln>
              <a:noFill/>
            </a:ln>
          </p:spPr>
        </p:pic>
        <p:sp>
          <p:nvSpPr>
            <p:cNvPr id="119" name="Google Shape;119;p2"/>
            <p:cNvSpPr/>
            <p:nvPr/>
          </p:nvSpPr>
          <p:spPr>
            <a:xfrm>
              <a:off x="411341" y="1055934"/>
              <a:ext cx="3779640" cy="2518774"/>
            </a:xfrm>
            <a:prstGeom prst="rect">
              <a:avLst/>
            </a:prstGeom>
            <a:noFill/>
            <a:ln w="1587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20" name="Google Shape;120;p2"/>
            <p:cNvSpPr/>
            <p:nvPr/>
          </p:nvSpPr>
          <p:spPr>
            <a:xfrm>
              <a:off x="411341" y="1055934"/>
              <a:ext cx="3779637" cy="37017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21" name="Google Shape;121;p2"/>
            <p:cNvSpPr txBox="1"/>
            <p:nvPr/>
          </p:nvSpPr>
          <p:spPr>
            <a:xfrm>
              <a:off x="411341" y="1048228"/>
              <a:ext cx="347242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FBBD8E"/>
                  </a:solidFill>
                  <a:effectLst/>
                  <a:uLnTx/>
                  <a:uFillTx/>
                  <a:latin typeface="Century Gothic"/>
                  <a:ea typeface="Century Gothic"/>
                  <a:cs typeface="Century Gothic"/>
                  <a:sym typeface="Century Gothic"/>
                </a:rPr>
                <a:t>LEVEL ONE: </a:t>
              </a:r>
              <a:r>
                <a:rPr kumimoji="0" lang="en-US" sz="1800"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 </a:t>
              </a:r>
              <a:r>
                <a:rPr kumimoji="0" lang="en-US" sz="14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Individual Counseling</a:t>
              </a: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grpSp>
      <p:grpSp>
        <p:nvGrpSpPr>
          <p:cNvPr id="122" name="Google Shape;122;p2"/>
          <p:cNvGrpSpPr/>
          <p:nvPr/>
        </p:nvGrpSpPr>
        <p:grpSpPr>
          <a:xfrm>
            <a:off x="5287445" y="1048228"/>
            <a:ext cx="3779643" cy="2529986"/>
            <a:chOff x="5287445" y="1048228"/>
            <a:chExt cx="3779643" cy="2529986"/>
          </a:xfrm>
        </p:grpSpPr>
        <p:pic>
          <p:nvPicPr>
            <p:cNvPr id="123" name="Google Shape;123;p2" descr="A person and person sitting on a couch&#10;&#10;Description automatically generated with medium confidence"/>
            <p:cNvPicPr preferRelativeResize="0"/>
            <p:nvPr/>
          </p:nvPicPr>
          <p:blipFill rotWithShape="1">
            <a:blip r:embed="rId5">
              <a:alphaModFix/>
            </a:blip>
            <a:srcRect b="6390"/>
            <a:stretch/>
          </p:blipFill>
          <p:spPr>
            <a:xfrm>
              <a:off x="5287445" y="1220387"/>
              <a:ext cx="3779637" cy="2357827"/>
            </a:xfrm>
            <a:prstGeom prst="rect">
              <a:avLst/>
            </a:prstGeom>
            <a:noFill/>
            <a:ln>
              <a:noFill/>
            </a:ln>
          </p:spPr>
        </p:pic>
        <p:sp>
          <p:nvSpPr>
            <p:cNvPr id="124" name="Google Shape;124;p2"/>
            <p:cNvSpPr/>
            <p:nvPr/>
          </p:nvSpPr>
          <p:spPr>
            <a:xfrm>
              <a:off x="5287448" y="1055934"/>
              <a:ext cx="3779640" cy="2518774"/>
            </a:xfrm>
            <a:prstGeom prst="rect">
              <a:avLst/>
            </a:prstGeom>
            <a:noFill/>
            <a:ln w="1587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25" name="Google Shape;125;p2"/>
            <p:cNvSpPr/>
            <p:nvPr/>
          </p:nvSpPr>
          <p:spPr>
            <a:xfrm>
              <a:off x="5287448" y="1055934"/>
              <a:ext cx="3779637" cy="370172"/>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26" name="Google Shape;126;p2"/>
            <p:cNvSpPr txBox="1"/>
            <p:nvPr/>
          </p:nvSpPr>
          <p:spPr>
            <a:xfrm>
              <a:off x="5287448" y="1048228"/>
              <a:ext cx="141577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F2F2F2"/>
                  </a:solidFill>
                  <a:effectLst/>
                  <a:uLnTx/>
                  <a:uFillTx/>
                  <a:latin typeface="Century Gothic"/>
                  <a:ea typeface="Century Gothic"/>
                  <a:cs typeface="Century Gothic"/>
                  <a:sym typeface="Century Gothic"/>
                </a:rPr>
                <a:t>LEVEL TWO:</a:t>
              </a:r>
              <a:endParaRPr kumimoji="0" sz="1800" b="0" i="0" u="none" strike="noStrike" kern="0" cap="none" spc="0" normalizeH="0" baseline="0" noProof="0">
                <a:ln>
                  <a:noFill/>
                </a:ln>
                <a:solidFill>
                  <a:srgbClr val="F2F2F2"/>
                </a:solidFill>
                <a:effectLst/>
                <a:uLnTx/>
                <a:uFillTx/>
                <a:latin typeface="Century Gothic"/>
                <a:ea typeface="Century Gothic"/>
                <a:cs typeface="Century Gothic"/>
                <a:sym typeface="Century Gothic"/>
              </a:endParaRPr>
            </a:p>
          </p:txBody>
        </p:sp>
      </p:grpSp>
      <p:grpSp>
        <p:nvGrpSpPr>
          <p:cNvPr id="127" name="Google Shape;127;p2"/>
          <p:cNvGrpSpPr/>
          <p:nvPr/>
        </p:nvGrpSpPr>
        <p:grpSpPr>
          <a:xfrm>
            <a:off x="949723" y="3857849"/>
            <a:ext cx="3779643" cy="2526480"/>
            <a:chOff x="949723" y="3857849"/>
            <a:chExt cx="3779643" cy="2526480"/>
          </a:xfrm>
        </p:grpSpPr>
        <p:pic>
          <p:nvPicPr>
            <p:cNvPr id="128" name="Google Shape;128;p2" descr="A group of people in a room&#10;&#10;Description automatically generated with medium confidence"/>
            <p:cNvPicPr preferRelativeResize="0"/>
            <p:nvPr/>
          </p:nvPicPr>
          <p:blipFill rotWithShape="1">
            <a:blip r:embed="rId6">
              <a:alphaModFix/>
            </a:blip>
            <a:srcRect b="14696"/>
            <a:stretch/>
          </p:blipFill>
          <p:spPr>
            <a:xfrm>
              <a:off x="949723" y="4227180"/>
              <a:ext cx="3779637" cy="2148603"/>
            </a:xfrm>
            <a:prstGeom prst="rect">
              <a:avLst/>
            </a:prstGeom>
            <a:noFill/>
            <a:ln>
              <a:noFill/>
            </a:ln>
          </p:spPr>
        </p:pic>
        <p:sp>
          <p:nvSpPr>
            <p:cNvPr id="129" name="Google Shape;129;p2"/>
            <p:cNvSpPr/>
            <p:nvPr/>
          </p:nvSpPr>
          <p:spPr>
            <a:xfrm>
              <a:off x="949726" y="3865555"/>
              <a:ext cx="3779640" cy="2518774"/>
            </a:xfrm>
            <a:prstGeom prst="rect">
              <a:avLst/>
            </a:prstGeom>
            <a:noFill/>
            <a:ln w="1587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30" name="Google Shape;130;p2"/>
            <p:cNvSpPr/>
            <p:nvPr/>
          </p:nvSpPr>
          <p:spPr>
            <a:xfrm>
              <a:off x="949726" y="3865555"/>
              <a:ext cx="3779637" cy="370172"/>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31" name="Google Shape;131;p2"/>
            <p:cNvSpPr txBox="1"/>
            <p:nvPr/>
          </p:nvSpPr>
          <p:spPr>
            <a:xfrm>
              <a:off x="949726" y="3857849"/>
              <a:ext cx="1545616"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F2F2F2"/>
                  </a:solidFill>
                  <a:effectLst/>
                  <a:uLnTx/>
                  <a:uFillTx/>
                  <a:latin typeface="Century Gothic"/>
                  <a:ea typeface="Century Gothic"/>
                  <a:cs typeface="Century Gothic"/>
                  <a:sym typeface="Century Gothic"/>
                </a:rPr>
                <a:t>LEVEL THREE:</a:t>
              </a:r>
              <a:endParaRPr kumimoji="0" sz="1800" b="0" i="0" u="none" strike="noStrike" kern="0" cap="none" spc="0" normalizeH="0" baseline="0" noProof="0">
                <a:ln>
                  <a:noFill/>
                </a:ln>
                <a:solidFill>
                  <a:srgbClr val="F2F2F2"/>
                </a:solidFill>
                <a:effectLst/>
                <a:uLnTx/>
                <a:uFillTx/>
                <a:latin typeface="Century Gothic"/>
                <a:ea typeface="Century Gothic"/>
                <a:cs typeface="Century Gothic"/>
                <a:sym typeface="Century Gothic"/>
              </a:endParaRPr>
            </a:p>
          </p:txBody>
        </p:sp>
      </p:grpSp>
      <p:sp>
        <p:nvSpPr>
          <p:cNvPr id="132" name="Google Shape;132;p2"/>
          <p:cNvSpPr txBox="1">
            <a:spLocks noGrp="1"/>
          </p:cNvSpPr>
          <p:nvPr>
            <p:ph type="title"/>
          </p:nvPr>
        </p:nvSpPr>
        <p:spPr>
          <a:xfrm>
            <a:off x="287563" y="278551"/>
            <a:ext cx="10693783" cy="73586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7418F"/>
              </a:buClr>
              <a:buSzPts val="3150"/>
              <a:buFont typeface="Century Gothic"/>
              <a:buNone/>
            </a:pPr>
            <a:r>
              <a:rPr lang="en-US" sz="3050"/>
              <a:t>GROWTH PROCESS OF AN INDIVIDUAL IN COUNSELING</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grpSp>
        <p:nvGrpSpPr>
          <p:cNvPr id="137" name="Google Shape;137;p3"/>
          <p:cNvGrpSpPr/>
          <p:nvPr/>
        </p:nvGrpSpPr>
        <p:grpSpPr>
          <a:xfrm>
            <a:off x="5287440" y="1048228"/>
            <a:ext cx="3779643" cy="2529986"/>
            <a:chOff x="5287445" y="1048228"/>
            <a:chExt cx="3779643" cy="2529986"/>
          </a:xfrm>
        </p:grpSpPr>
        <p:pic>
          <p:nvPicPr>
            <p:cNvPr id="138" name="Google Shape;138;p3" descr="A person and person sitting on a couch&#10;&#10;Description automatically generated with medium confidence"/>
            <p:cNvPicPr preferRelativeResize="0"/>
            <p:nvPr/>
          </p:nvPicPr>
          <p:blipFill rotWithShape="1">
            <a:blip r:embed="rId3">
              <a:alphaModFix/>
            </a:blip>
            <a:srcRect b="6390"/>
            <a:stretch/>
          </p:blipFill>
          <p:spPr>
            <a:xfrm>
              <a:off x="5287445" y="1220387"/>
              <a:ext cx="3779637" cy="2357827"/>
            </a:xfrm>
            <a:prstGeom prst="rect">
              <a:avLst/>
            </a:prstGeom>
            <a:noFill/>
            <a:ln>
              <a:noFill/>
            </a:ln>
          </p:spPr>
        </p:pic>
        <p:sp>
          <p:nvSpPr>
            <p:cNvPr id="139" name="Google Shape;139;p3"/>
            <p:cNvSpPr/>
            <p:nvPr/>
          </p:nvSpPr>
          <p:spPr>
            <a:xfrm>
              <a:off x="5287448" y="1055934"/>
              <a:ext cx="3779640" cy="2518774"/>
            </a:xfrm>
            <a:prstGeom prst="rect">
              <a:avLst/>
            </a:prstGeom>
            <a:noFill/>
            <a:ln w="1587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40" name="Google Shape;140;p3"/>
            <p:cNvSpPr/>
            <p:nvPr/>
          </p:nvSpPr>
          <p:spPr>
            <a:xfrm>
              <a:off x="5287448" y="1055934"/>
              <a:ext cx="3779637" cy="370172"/>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41" name="Google Shape;141;p3"/>
            <p:cNvSpPr txBox="1"/>
            <p:nvPr/>
          </p:nvSpPr>
          <p:spPr>
            <a:xfrm>
              <a:off x="5287448" y="1048228"/>
              <a:ext cx="141577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F2F2F2"/>
                  </a:solidFill>
                  <a:effectLst/>
                  <a:uLnTx/>
                  <a:uFillTx/>
                  <a:latin typeface="Century Gothic"/>
                  <a:ea typeface="Century Gothic"/>
                  <a:cs typeface="Century Gothic"/>
                  <a:sym typeface="Century Gothic"/>
                </a:rPr>
                <a:t>LEVEL TWO:</a:t>
              </a:r>
              <a:endParaRPr kumimoji="0" sz="1800" b="0" i="0" u="none" strike="noStrike" kern="0" cap="none" spc="0" normalizeH="0" baseline="0" noProof="0">
                <a:ln>
                  <a:noFill/>
                </a:ln>
                <a:solidFill>
                  <a:srgbClr val="F2F2F2"/>
                </a:solidFill>
                <a:effectLst/>
                <a:uLnTx/>
                <a:uFillTx/>
                <a:latin typeface="Century Gothic"/>
                <a:ea typeface="Century Gothic"/>
                <a:cs typeface="Century Gothic"/>
                <a:sym typeface="Century Gothic"/>
              </a:endParaRPr>
            </a:p>
          </p:txBody>
        </p:sp>
      </p:grpSp>
      <p:sp>
        <p:nvSpPr>
          <p:cNvPr id="142" name="Google Shape;142;p3"/>
          <p:cNvSpPr/>
          <p:nvPr/>
        </p:nvSpPr>
        <p:spPr>
          <a:xfrm>
            <a:off x="4195985" y="2307364"/>
            <a:ext cx="1085316" cy="0"/>
          </a:xfrm>
          <a:custGeom>
            <a:avLst/>
            <a:gdLst/>
            <a:ahLst/>
            <a:cxnLst/>
            <a:rect l="l" t="t" r="r" b="b"/>
            <a:pathLst>
              <a:path w="1085316" h="120000" extrusionOk="0">
                <a:moveTo>
                  <a:pt x="0" y="0"/>
                </a:moveTo>
                <a:lnTo>
                  <a:pt x="1085316" y="0"/>
                </a:lnTo>
              </a:path>
            </a:pathLst>
          </a:custGeom>
          <a:noFill/>
          <a:ln w="15875" cap="flat" cmpd="sng">
            <a:solidFill>
              <a:srgbClr val="BD5506"/>
            </a:solidFill>
            <a:prstDash val="solid"/>
            <a:round/>
            <a:headEnd type="none" w="sm" len="sm"/>
            <a:tailEnd type="stealth" w="lg" len="lg"/>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grpSp>
        <p:nvGrpSpPr>
          <p:cNvPr id="143" name="Google Shape;143;p3"/>
          <p:cNvGrpSpPr/>
          <p:nvPr/>
        </p:nvGrpSpPr>
        <p:grpSpPr>
          <a:xfrm>
            <a:off x="5287445" y="1048228"/>
            <a:ext cx="3779643" cy="2529986"/>
            <a:chOff x="5287445" y="1048228"/>
            <a:chExt cx="3779643" cy="2529986"/>
          </a:xfrm>
        </p:grpSpPr>
        <p:pic>
          <p:nvPicPr>
            <p:cNvPr id="144" name="Google Shape;144;p3" descr="A person and person sitting on a couch&#10;&#10;Description automatically generated with medium confidence"/>
            <p:cNvPicPr preferRelativeResize="0"/>
            <p:nvPr/>
          </p:nvPicPr>
          <p:blipFill rotWithShape="1">
            <a:blip r:embed="rId4">
              <a:alphaModFix/>
            </a:blip>
            <a:srcRect b="6390"/>
            <a:stretch/>
          </p:blipFill>
          <p:spPr>
            <a:xfrm>
              <a:off x="5287445" y="1220387"/>
              <a:ext cx="3779637" cy="2357827"/>
            </a:xfrm>
            <a:prstGeom prst="rect">
              <a:avLst/>
            </a:prstGeom>
            <a:noFill/>
            <a:ln>
              <a:noFill/>
            </a:ln>
          </p:spPr>
        </p:pic>
        <p:sp>
          <p:nvSpPr>
            <p:cNvPr id="145" name="Google Shape;145;p3"/>
            <p:cNvSpPr/>
            <p:nvPr/>
          </p:nvSpPr>
          <p:spPr>
            <a:xfrm>
              <a:off x="5287448" y="1055934"/>
              <a:ext cx="3779640" cy="2518774"/>
            </a:xfrm>
            <a:prstGeom prst="rect">
              <a:avLst/>
            </a:prstGeom>
            <a:noFill/>
            <a:ln w="1587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46" name="Google Shape;146;p3"/>
            <p:cNvSpPr/>
            <p:nvPr/>
          </p:nvSpPr>
          <p:spPr>
            <a:xfrm>
              <a:off x="5287448" y="1055934"/>
              <a:ext cx="3779637" cy="37017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47" name="Google Shape;147;p3"/>
            <p:cNvSpPr txBox="1"/>
            <p:nvPr/>
          </p:nvSpPr>
          <p:spPr>
            <a:xfrm>
              <a:off x="5287448" y="1048228"/>
              <a:ext cx="3744900" cy="3693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FBBD8E"/>
                  </a:solidFill>
                  <a:effectLst/>
                  <a:uLnTx/>
                  <a:uFillTx/>
                  <a:latin typeface="Century Gothic"/>
                  <a:ea typeface="Century Gothic"/>
                  <a:cs typeface="Century Gothic"/>
                  <a:sym typeface="Century Gothic"/>
                </a:rPr>
                <a:t>LEVEL TWO: </a:t>
              </a:r>
              <a:r>
                <a:rPr kumimoji="0" lang="en-US" sz="12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Marriage or Family Counseling</a:t>
              </a:r>
              <a:endParaRPr kumimoji="0" sz="16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grpSp>
      <p:grpSp>
        <p:nvGrpSpPr>
          <p:cNvPr id="148" name="Google Shape;148;p3"/>
          <p:cNvGrpSpPr/>
          <p:nvPr/>
        </p:nvGrpSpPr>
        <p:grpSpPr>
          <a:xfrm>
            <a:off x="5819110" y="3857849"/>
            <a:ext cx="3779646" cy="2526480"/>
            <a:chOff x="5819110" y="3857849"/>
            <a:chExt cx="3779646" cy="2526480"/>
          </a:xfrm>
        </p:grpSpPr>
        <p:pic>
          <p:nvPicPr>
            <p:cNvPr id="149" name="Google Shape;149;p3" descr="A picture containing person, person, older, crowd&#10;&#10;Description automatically generated"/>
            <p:cNvPicPr preferRelativeResize="0"/>
            <p:nvPr/>
          </p:nvPicPr>
          <p:blipFill rotWithShape="1">
            <a:blip r:embed="rId5">
              <a:alphaModFix/>
            </a:blip>
            <a:srcRect t="7090" b="4906"/>
            <a:stretch/>
          </p:blipFill>
          <p:spPr>
            <a:xfrm>
              <a:off x="5819110" y="4159170"/>
              <a:ext cx="3779637" cy="2216613"/>
            </a:xfrm>
            <a:prstGeom prst="rect">
              <a:avLst/>
            </a:prstGeom>
            <a:noFill/>
            <a:ln>
              <a:noFill/>
            </a:ln>
          </p:spPr>
        </p:pic>
        <p:sp>
          <p:nvSpPr>
            <p:cNvPr id="150" name="Google Shape;150;p3"/>
            <p:cNvSpPr/>
            <p:nvPr/>
          </p:nvSpPr>
          <p:spPr>
            <a:xfrm>
              <a:off x="5819116" y="3865555"/>
              <a:ext cx="3779640" cy="2518774"/>
            </a:xfrm>
            <a:prstGeom prst="rect">
              <a:avLst/>
            </a:prstGeom>
            <a:noFill/>
            <a:ln w="1587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51" name="Google Shape;151;p3"/>
            <p:cNvSpPr/>
            <p:nvPr/>
          </p:nvSpPr>
          <p:spPr>
            <a:xfrm>
              <a:off x="5819116" y="3865555"/>
              <a:ext cx="3779637" cy="370172"/>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52" name="Google Shape;152;p3"/>
            <p:cNvSpPr txBox="1"/>
            <p:nvPr/>
          </p:nvSpPr>
          <p:spPr>
            <a:xfrm>
              <a:off x="5819116" y="3857849"/>
              <a:ext cx="1503938"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F2F2F2"/>
                  </a:solidFill>
                  <a:effectLst/>
                  <a:uLnTx/>
                  <a:uFillTx/>
                  <a:latin typeface="Century Gothic"/>
                  <a:ea typeface="Century Gothic"/>
                  <a:cs typeface="Century Gothic"/>
                  <a:sym typeface="Century Gothic"/>
                </a:rPr>
                <a:t>LEVEL FOUR:</a:t>
              </a:r>
              <a:endParaRPr kumimoji="0" sz="1800" b="0" i="0" u="none" strike="noStrike" kern="0" cap="none" spc="0" normalizeH="0" baseline="0" noProof="0">
                <a:ln>
                  <a:noFill/>
                </a:ln>
                <a:solidFill>
                  <a:srgbClr val="F2F2F2"/>
                </a:solidFill>
                <a:effectLst/>
                <a:uLnTx/>
                <a:uFillTx/>
                <a:latin typeface="Century Gothic"/>
                <a:ea typeface="Century Gothic"/>
                <a:cs typeface="Century Gothic"/>
                <a:sym typeface="Century Gothic"/>
              </a:endParaRPr>
            </a:p>
          </p:txBody>
        </p:sp>
      </p:grpSp>
      <p:sp>
        <p:nvSpPr>
          <p:cNvPr id="153" name="Google Shape;153;p3"/>
          <p:cNvSpPr txBox="1">
            <a:spLocks noGrp="1"/>
          </p:cNvSpPr>
          <p:nvPr>
            <p:ph type="title"/>
          </p:nvPr>
        </p:nvSpPr>
        <p:spPr>
          <a:xfrm>
            <a:off x="287563" y="278551"/>
            <a:ext cx="10693800" cy="735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7418F"/>
              </a:buClr>
              <a:buSzPts val="3150"/>
              <a:buFont typeface="Century Gothic"/>
              <a:buNone/>
            </a:pPr>
            <a:r>
              <a:rPr lang="en-US" sz="3050"/>
              <a:t>GROWTH PROCESS OF AN INDIVIDUAL IN COUNSELING</a:t>
            </a:r>
            <a:endParaRPr/>
          </a:p>
        </p:txBody>
      </p:sp>
      <p:sp>
        <p:nvSpPr>
          <p:cNvPr id="154" name="Google Shape;154;p3"/>
          <p:cNvSpPr txBox="1">
            <a:spLocks noGrp="1"/>
          </p:cNvSpPr>
          <p:nvPr>
            <p:ph type="ftr" idx="11"/>
          </p:nvPr>
        </p:nvSpPr>
        <p:spPr>
          <a:xfrm>
            <a:off x="157164" y="6409598"/>
            <a:ext cx="5938836" cy="309201"/>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800" b="0" i="0" u="none" strike="noStrike" kern="0" cap="none" spc="0" normalizeH="0" baseline="0" noProof="0">
                <a:ln>
                  <a:noFill/>
                </a:ln>
                <a:solidFill>
                  <a:srgbClr val="888888"/>
                </a:solidFill>
                <a:effectLst/>
                <a:uLnTx/>
                <a:uFillTx/>
                <a:latin typeface="Century Gothic"/>
                <a:sym typeface="Century Gothic"/>
              </a:rPr>
              <a:t>Copyright ©2021 CCA  |  Confidential &amp; Proprietary</a:t>
            </a:r>
            <a:endParaRPr kumimoji="0" sz="800" b="0" i="0" u="none" strike="noStrike" kern="0" cap="none" spc="0" normalizeH="0" baseline="0" noProof="0">
              <a:ln>
                <a:noFill/>
              </a:ln>
              <a:solidFill>
                <a:srgbClr val="888888"/>
              </a:solidFill>
              <a:effectLst/>
              <a:uLnTx/>
              <a:uFillTx/>
              <a:latin typeface="Century Gothic"/>
              <a:sym typeface="Century Gothic"/>
            </a:endParaRPr>
          </a:p>
        </p:txBody>
      </p:sp>
      <p:sp>
        <p:nvSpPr>
          <p:cNvPr id="155" name="Google Shape;155;p3"/>
          <p:cNvSpPr txBox="1">
            <a:spLocks noGrp="1"/>
          </p:cNvSpPr>
          <p:nvPr>
            <p:ph type="sldNum" idx="12"/>
          </p:nvPr>
        </p:nvSpPr>
        <p:spPr>
          <a:xfrm>
            <a:off x="11534529" y="6408135"/>
            <a:ext cx="500327" cy="310663"/>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800" b="0" i="0" u="none" strike="noStrike" kern="0" cap="none" spc="0" normalizeH="0" baseline="0" noProof="0">
                <a:ln>
                  <a:noFill/>
                </a:ln>
                <a:solidFill>
                  <a:srgbClr val="FFFFFF"/>
                </a:solidFill>
                <a:effectLst/>
                <a:uLnTx/>
                <a:uFillTx/>
                <a:latin typeface="Century Gothic"/>
                <a:sym typeface="Century Gothic"/>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sz="800" b="0" i="0" u="none" strike="noStrike" kern="0" cap="none" spc="0" normalizeH="0" baseline="0" noProof="0">
              <a:ln>
                <a:noFill/>
              </a:ln>
              <a:solidFill>
                <a:srgbClr val="FFFFFF"/>
              </a:solidFill>
              <a:effectLst/>
              <a:uLnTx/>
              <a:uFillTx/>
              <a:latin typeface="Century Gothic"/>
              <a:sym typeface="Century Gothic"/>
            </a:endParaRPr>
          </a:p>
        </p:txBody>
      </p:sp>
      <p:grpSp>
        <p:nvGrpSpPr>
          <p:cNvPr id="156" name="Google Shape;156;p3"/>
          <p:cNvGrpSpPr/>
          <p:nvPr/>
        </p:nvGrpSpPr>
        <p:grpSpPr>
          <a:xfrm>
            <a:off x="411341" y="1048228"/>
            <a:ext cx="3779640" cy="2526480"/>
            <a:chOff x="411341" y="1048228"/>
            <a:chExt cx="3779640" cy="2526480"/>
          </a:xfrm>
        </p:grpSpPr>
        <p:pic>
          <p:nvPicPr>
            <p:cNvPr id="157" name="Google Shape;157;p3" descr="A person sitting in a chair reading a book&#10;&#10;Description automatically generated with medium confidence"/>
            <p:cNvPicPr preferRelativeResize="0"/>
            <p:nvPr/>
          </p:nvPicPr>
          <p:blipFill rotWithShape="1">
            <a:blip r:embed="rId6">
              <a:alphaModFix/>
            </a:blip>
            <a:srcRect b="14696"/>
            <a:stretch/>
          </p:blipFill>
          <p:spPr>
            <a:xfrm>
              <a:off x="411341" y="1426106"/>
              <a:ext cx="3779637" cy="2148602"/>
            </a:xfrm>
            <a:prstGeom prst="rect">
              <a:avLst/>
            </a:prstGeom>
            <a:noFill/>
            <a:ln>
              <a:noFill/>
            </a:ln>
          </p:spPr>
        </p:pic>
        <p:sp>
          <p:nvSpPr>
            <p:cNvPr id="158" name="Google Shape;158;p3"/>
            <p:cNvSpPr/>
            <p:nvPr/>
          </p:nvSpPr>
          <p:spPr>
            <a:xfrm>
              <a:off x="411341" y="1055934"/>
              <a:ext cx="3779640" cy="2518774"/>
            </a:xfrm>
            <a:prstGeom prst="rect">
              <a:avLst/>
            </a:prstGeom>
            <a:noFill/>
            <a:ln w="1587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59" name="Google Shape;159;p3"/>
            <p:cNvSpPr/>
            <p:nvPr/>
          </p:nvSpPr>
          <p:spPr>
            <a:xfrm>
              <a:off x="411341" y="1055934"/>
              <a:ext cx="3779637" cy="37017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60" name="Google Shape;160;p3"/>
            <p:cNvSpPr txBox="1"/>
            <p:nvPr/>
          </p:nvSpPr>
          <p:spPr>
            <a:xfrm>
              <a:off x="411341" y="1048228"/>
              <a:ext cx="347242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LEVEL ONE:  </a:t>
              </a:r>
              <a:r>
                <a:rPr kumimoji="0" lang="en-US" sz="14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Individual Counseling</a:t>
              </a: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grpSp>
      <p:grpSp>
        <p:nvGrpSpPr>
          <p:cNvPr id="161" name="Google Shape;161;p3"/>
          <p:cNvGrpSpPr/>
          <p:nvPr/>
        </p:nvGrpSpPr>
        <p:grpSpPr>
          <a:xfrm>
            <a:off x="949723" y="3857849"/>
            <a:ext cx="3779643" cy="2526480"/>
            <a:chOff x="949723" y="3857849"/>
            <a:chExt cx="3779643" cy="2526480"/>
          </a:xfrm>
        </p:grpSpPr>
        <p:pic>
          <p:nvPicPr>
            <p:cNvPr id="162" name="Google Shape;162;p3" descr="A group of people in a room&#10;&#10;Description automatically generated with medium confidence"/>
            <p:cNvPicPr preferRelativeResize="0"/>
            <p:nvPr/>
          </p:nvPicPr>
          <p:blipFill rotWithShape="1">
            <a:blip r:embed="rId7">
              <a:alphaModFix/>
            </a:blip>
            <a:srcRect b="14696"/>
            <a:stretch/>
          </p:blipFill>
          <p:spPr>
            <a:xfrm>
              <a:off x="949723" y="4227180"/>
              <a:ext cx="3779637" cy="2148603"/>
            </a:xfrm>
            <a:prstGeom prst="rect">
              <a:avLst/>
            </a:prstGeom>
            <a:noFill/>
            <a:ln>
              <a:noFill/>
            </a:ln>
          </p:spPr>
        </p:pic>
        <p:sp>
          <p:nvSpPr>
            <p:cNvPr id="163" name="Google Shape;163;p3"/>
            <p:cNvSpPr/>
            <p:nvPr/>
          </p:nvSpPr>
          <p:spPr>
            <a:xfrm>
              <a:off x="949726" y="3865555"/>
              <a:ext cx="3779640" cy="2518774"/>
            </a:xfrm>
            <a:prstGeom prst="rect">
              <a:avLst/>
            </a:prstGeom>
            <a:noFill/>
            <a:ln w="1587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64" name="Google Shape;164;p3"/>
            <p:cNvSpPr/>
            <p:nvPr/>
          </p:nvSpPr>
          <p:spPr>
            <a:xfrm>
              <a:off x="949726" y="3865555"/>
              <a:ext cx="3779637" cy="370172"/>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65" name="Google Shape;165;p3"/>
            <p:cNvSpPr txBox="1"/>
            <p:nvPr/>
          </p:nvSpPr>
          <p:spPr>
            <a:xfrm>
              <a:off x="949726" y="3857849"/>
              <a:ext cx="1545616"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F2F2F2"/>
                  </a:solidFill>
                  <a:effectLst/>
                  <a:uLnTx/>
                  <a:uFillTx/>
                  <a:latin typeface="Century Gothic"/>
                  <a:ea typeface="Century Gothic"/>
                  <a:cs typeface="Century Gothic"/>
                  <a:sym typeface="Century Gothic"/>
                </a:rPr>
                <a:t>LEVEL THREE:</a:t>
              </a:r>
              <a:endParaRPr kumimoji="0" sz="1800" b="0" i="0" u="none" strike="noStrike" kern="0" cap="none" spc="0" normalizeH="0" baseline="0" noProof="0">
                <a:ln>
                  <a:noFill/>
                </a:ln>
                <a:solidFill>
                  <a:srgbClr val="F2F2F2"/>
                </a:solidFill>
                <a:effectLst/>
                <a:uLnTx/>
                <a:uFillTx/>
                <a:latin typeface="Century Gothic"/>
                <a:ea typeface="Century Gothic"/>
                <a:cs typeface="Century Gothic"/>
                <a:sym typeface="Century Gothic"/>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500"/>
                                        <p:tgtEl>
                                          <p:spTgt spid="1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3"/>
                                        </p:tgtEl>
                                        <p:attrNameLst>
                                          <p:attrName>style.visibility</p:attrName>
                                        </p:attrNameLst>
                                      </p:cBhvr>
                                      <p:to>
                                        <p:strVal val="visible"/>
                                      </p:to>
                                    </p:set>
                                    <p:animEffect transition="in" filter="fade">
                                      <p:cBhvr>
                                        <p:cTn id="11"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grpSp>
        <p:nvGrpSpPr>
          <p:cNvPr id="170" name="Google Shape;170;p4"/>
          <p:cNvGrpSpPr/>
          <p:nvPr/>
        </p:nvGrpSpPr>
        <p:grpSpPr>
          <a:xfrm>
            <a:off x="949723" y="3857849"/>
            <a:ext cx="3779643" cy="2526480"/>
            <a:chOff x="949723" y="3857849"/>
            <a:chExt cx="3779643" cy="2526480"/>
          </a:xfrm>
        </p:grpSpPr>
        <p:pic>
          <p:nvPicPr>
            <p:cNvPr id="171" name="Google Shape;171;p4" descr="A group of people in a room&#10;&#10;Description automatically generated with medium confidence"/>
            <p:cNvPicPr preferRelativeResize="0"/>
            <p:nvPr/>
          </p:nvPicPr>
          <p:blipFill rotWithShape="1">
            <a:blip r:embed="rId3">
              <a:alphaModFix/>
            </a:blip>
            <a:srcRect b="14696"/>
            <a:stretch/>
          </p:blipFill>
          <p:spPr>
            <a:xfrm>
              <a:off x="949723" y="4227180"/>
              <a:ext cx="3779637" cy="2148603"/>
            </a:xfrm>
            <a:prstGeom prst="rect">
              <a:avLst/>
            </a:prstGeom>
            <a:noFill/>
            <a:ln>
              <a:noFill/>
            </a:ln>
          </p:spPr>
        </p:pic>
        <p:sp>
          <p:nvSpPr>
            <p:cNvPr id="172" name="Google Shape;172;p4"/>
            <p:cNvSpPr/>
            <p:nvPr/>
          </p:nvSpPr>
          <p:spPr>
            <a:xfrm>
              <a:off x="949726" y="3865555"/>
              <a:ext cx="3779640" cy="2518774"/>
            </a:xfrm>
            <a:prstGeom prst="rect">
              <a:avLst/>
            </a:prstGeom>
            <a:noFill/>
            <a:ln w="1587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73" name="Google Shape;173;p4"/>
            <p:cNvSpPr/>
            <p:nvPr/>
          </p:nvSpPr>
          <p:spPr>
            <a:xfrm>
              <a:off x="949726" y="3865555"/>
              <a:ext cx="3779637" cy="370172"/>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74" name="Google Shape;174;p4"/>
            <p:cNvSpPr txBox="1"/>
            <p:nvPr/>
          </p:nvSpPr>
          <p:spPr>
            <a:xfrm>
              <a:off x="949726" y="3857849"/>
              <a:ext cx="1545616"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F2F2F2"/>
                  </a:solidFill>
                  <a:effectLst/>
                  <a:uLnTx/>
                  <a:uFillTx/>
                  <a:latin typeface="Century Gothic"/>
                  <a:ea typeface="Century Gothic"/>
                  <a:cs typeface="Century Gothic"/>
                  <a:sym typeface="Century Gothic"/>
                </a:rPr>
                <a:t>LEVEL THREE:</a:t>
              </a:r>
              <a:endParaRPr kumimoji="0" sz="1800" b="0" i="0" u="none" strike="noStrike" kern="0" cap="none" spc="0" normalizeH="0" baseline="0" noProof="0">
                <a:ln>
                  <a:noFill/>
                </a:ln>
                <a:solidFill>
                  <a:srgbClr val="F2F2F2"/>
                </a:solidFill>
                <a:effectLst/>
                <a:uLnTx/>
                <a:uFillTx/>
                <a:latin typeface="Century Gothic"/>
                <a:ea typeface="Century Gothic"/>
                <a:cs typeface="Century Gothic"/>
                <a:sym typeface="Century Gothic"/>
              </a:endParaRPr>
            </a:p>
          </p:txBody>
        </p:sp>
      </p:grpSp>
      <p:grpSp>
        <p:nvGrpSpPr>
          <p:cNvPr id="175" name="Google Shape;175;p4"/>
          <p:cNvGrpSpPr/>
          <p:nvPr/>
        </p:nvGrpSpPr>
        <p:grpSpPr>
          <a:xfrm>
            <a:off x="5819110" y="3857850"/>
            <a:ext cx="3779728" cy="2526479"/>
            <a:chOff x="5819110" y="3857850"/>
            <a:chExt cx="3779728" cy="2526479"/>
          </a:xfrm>
        </p:grpSpPr>
        <p:pic>
          <p:nvPicPr>
            <p:cNvPr id="176" name="Google Shape;176;p4" descr="A picture containing person, person, older, crowd&#10;&#10;Description automatically generated"/>
            <p:cNvPicPr preferRelativeResize="0"/>
            <p:nvPr/>
          </p:nvPicPr>
          <p:blipFill rotWithShape="1">
            <a:blip r:embed="rId4">
              <a:alphaModFix/>
            </a:blip>
            <a:srcRect t="7090" b="4906"/>
            <a:stretch/>
          </p:blipFill>
          <p:spPr>
            <a:xfrm>
              <a:off x="5819110" y="4159170"/>
              <a:ext cx="3779637" cy="2216613"/>
            </a:xfrm>
            <a:prstGeom prst="rect">
              <a:avLst/>
            </a:prstGeom>
            <a:noFill/>
            <a:ln>
              <a:noFill/>
            </a:ln>
          </p:spPr>
        </p:pic>
        <p:sp>
          <p:nvSpPr>
            <p:cNvPr id="177" name="Google Shape;177;p4"/>
            <p:cNvSpPr/>
            <p:nvPr/>
          </p:nvSpPr>
          <p:spPr>
            <a:xfrm>
              <a:off x="5819116" y="3865555"/>
              <a:ext cx="3779640" cy="2518774"/>
            </a:xfrm>
            <a:prstGeom prst="rect">
              <a:avLst/>
            </a:prstGeom>
            <a:noFill/>
            <a:ln w="1587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78" name="Google Shape;178;p4"/>
            <p:cNvSpPr/>
            <p:nvPr/>
          </p:nvSpPr>
          <p:spPr>
            <a:xfrm>
              <a:off x="5819116" y="3865555"/>
              <a:ext cx="3779637" cy="370172"/>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79" name="Google Shape;179;p4"/>
            <p:cNvSpPr txBox="1"/>
            <p:nvPr/>
          </p:nvSpPr>
          <p:spPr>
            <a:xfrm>
              <a:off x="5819138" y="3857850"/>
              <a:ext cx="3779700" cy="3693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F2F2F2"/>
                  </a:solidFill>
                  <a:effectLst/>
                  <a:uLnTx/>
                  <a:uFillTx/>
                  <a:latin typeface="Century Gothic"/>
                  <a:ea typeface="Century Gothic"/>
                  <a:cs typeface="Century Gothic"/>
                  <a:sym typeface="Century Gothic"/>
                </a:rPr>
                <a:t>LEVEL FOUR: </a:t>
              </a:r>
              <a:endParaRPr kumimoji="0" sz="1500" b="0" i="0" u="none" strike="noStrike" kern="0" cap="none" spc="0" normalizeH="0" baseline="0" noProof="0">
                <a:ln>
                  <a:noFill/>
                </a:ln>
                <a:solidFill>
                  <a:srgbClr val="F2F2F2"/>
                </a:solidFill>
                <a:effectLst/>
                <a:uLnTx/>
                <a:uFillTx/>
                <a:latin typeface="Century Gothic"/>
                <a:ea typeface="Century Gothic"/>
                <a:cs typeface="Century Gothic"/>
                <a:sym typeface="Century Gothic"/>
              </a:endParaRPr>
            </a:p>
          </p:txBody>
        </p:sp>
      </p:grpSp>
      <p:sp>
        <p:nvSpPr>
          <p:cNvPr id="180" name="Google Shape;180;p4"/>
          <p:cNvSpPr txBox="1">
            <a:spLocks noGrp="1"/>
          </p:cNvSpPr>
          <p:nvPr>
            <p:ph type="ftr" idx="11"/>
          </p:nvPr>
        </p:nvSpPr>
        <p:spPr>
          <a:xfrm>
            <a:off x="157164" y="6409598"/>
            <a:ext cx="5938836" cy="309201"/>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800" b="0" i="0" u="none" strike="noStrike" kern="0" cap="none" spc="0" normalizeH="0" baseline="0" noProof="0">
                <a:ln>
                  <a:noFill/>
                </a:ln>
                <a:solidFill>
                  <a:srgbClr val="888888"/>
                </a:solidFill>
                <a:effectLst/>
                <a:uLnTx/>
                <a:uFillTx/>
                <a:latin typeface="Century Gothic"/>
                <a:sym typeface="Century Gothic"/>
              </a:rPr>
              <a:t>Copyright ©2021 CCA  |  Confidential &amp; Proprietary</a:t>
            </a:r>
            <a:endParaRPr kumimoji="0" sz="800" b="0" i="0" u="none" strike="noStrike" kern="0" cap="none" spc="0" normalizeH="0" baseline="0" noProof="0">
              <a:ln>
                <a:noFill/>
              </a:ln>
              <a:solidFill>
                <a:srgbClr val="888888"/>
              </a:solidFill>
              <a:effectLst/>
              <a:uLnTx/>
              <a:uFillTx/>
              <a:latin typeface="Century Gothic"/>
              <a:sym typeface="Century Gothic"/>
            </a:endParaRPr>
          </a:p>
        </p:txBody>
      </p:sp>
      <p:sp>
        <p:nvSpPr>
          <p:cNvPr id="181" name="Google Shape;181;p4"/>
          <p:cNvSpPr txBox="1">
            <a:spLocks noGrp="1"/>
          </p:cNvSpPr>
          <p:nvPr>
            <p:ph type="sldNum" idx="12"/>
          </p:nvPr>
        </p:nvSpPr>
        <p:spPr>
          <a:xfrm>
            <a:off x="11534529" y="6408135"/>
            <a:ext cx="500327" cy="310663"/>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800" b="0" i="0" u="none" strike="noStrike" kern="0" cap="none" spc="0" normalizeH="0" baseline="0" noProof="0">
                <a:ln>
                  <a:noFill/>
                </a:ln>
                <a:solidFill>
                  <a:srgbClr val="FFFFFF"/>
                </a:solidFill>
                <a:effectLst/>
                <a:uLnTx/>
                <a:uFillTx/>
                <a:latin typeface="Century Gothic"/>
                <a:sym typeface="Century Gothic"/>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sz="800" b="0" i="0" u="none" strike="noStrike" kern="0" cap="none" spc="0" normalizeH="0" baseline="0" noProof="0">
              <a:ln>
                <a:noFill/>
              </a:ln>
              <a:solidFill>
                <a:srgbClr val="FFFFFF"/>
              </a:solidFill>
              <a:effectLst/>
              <a:uLnTx/>
              <a:uFillTx/>
              <a:latin typeface="Century Gothic"/>
              <a:sym typeface="Century Gothic"/>
            </a:endParaRPr>
          </a:p>
        </p:txBody>
      </p:sp>
      <p:grpSp>
        <p:nvGrpSpPr>
          <p:cNvPr id="182" name="Google Shape;182;p4"/>
          <p:cNvGrpSpPr/>
          <p:nvPr/>
        </p:nvGrpSpPr>
        <p:grpSpPr>
          <a:xfrm>
            <a:off x="411341" y="1048228"/>
            <a:ext cx="3779640" cy="2526480"/>
            <a:chOff x="411341" y="1048228"/>
            <a:chExt cx="3779640" cy="2526480"/>
          </a:xfrm>
        </p:grpSpPr>
        <p:pic>
          <p:nvPicPr>
            <p:cNvPr id="183" name="Google Shape;183;p4" descr="A person sitting in a chair reading a book&#10;&#10;Description automatically generated with medium confidence"/>
            <p:cNvPicPr preferRelativeResize="0"/>
            <p:nvPr/>
          </p:nvPicPr>
          <p:blipFill rotWithShape="1">
            <a:blip r:embed="rId5">
              <a:alphaModFix/>
            </a:blip>
            <a:srcRect b="14696"/>
            <a:stretch/>
          </p:blipFill>
          <p:spPr>
            <a:xfrm>
              <a:off x="411341" y="1426106"/>
              <a:ext cx="3779637" cy="2148602"/>
            </a:xfrm>
            <a:prstGeom prst="rect">
              <a:avLst/>
            </a:prstGeom>
            <a:noFill/>
            <a:ln>
              <a:noFill/>
            </a:ln>
          </p:spPr>
        </p:pic>
        <p:sp>
          <p:nvSpPr>
            <p:cNvPr id="184" name="Google Shape;184;p4"/>
            <p:cNvSpPr/>
            <p:nvPr/>
          </p:nvSpPr>
          <p:spPr>
            <a:xfrm>
              <a:off x="411341" y="1055934"/>
              <a:ext cx="3779640" cy="2518774"/>
            </a:xfrm>
            <a:prstGeom prst="rect">
              <a:avLst/>
            </a:prstGeom>
            <a:noFill/>
            <a:ln w="1587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85" name="Google Shape;185;p4"/>
            <p:cNvSpPr/>
            <p:nvPr/>
          </p:nvSpPr>
          <p:spPr>
            <a:xfrm>
              <a:off x="411341" y="1055934"/>
              <a:ext cx="3779637" cy="37017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86" name="Google Shape;186;p4"/>
            <p:cNvSpPr txBox="1"/>
            <p:nvPr/>
          </p:nvSpPr>
          <p:spPr>
            <a:xfrm>
              <a:off x="411341" y="1048228"/>
              <a:ext cx="347242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LEVEL ONE:  </a:t>
              </a:r>
              <a:r>
                <a:rPr kumimoji="0" lang="en-US" sz="14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Individual Counseling</a:t>
              </a: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grpSp>
      <p:sp>
        <p:nvSpPr>
          <p:cNvPr id="187" name="Google Shape;187;p4"/>
          <p:cNvSpPr/>
          <p:nvPr/>
        </p:nvSpPr>
        <p:spPr>
          <a:xfrm>
            <a:off x="4195985" y="2307364"/>
            <a:ext cx="1085316" cy="0"/>
          </a:xfrm>
          <a:custGeom>
            <a:avLst/>
            <a:gdLst/>
            <a:ahLst/>
            <a:cxnLst/>
            <a:rect l="l" t="t" r="r" b="b"/>
            <a:pathLst>
              <a:path w="1085316" h="120000" extrusionOk="0">
                <a:moveTo>
                  <a:pt x="0" y="0"/>
                </a:moveTo>
                <a:lnTo>
                  <a:pt x="1085316" y="0"/>
                </a:lnTo>
              </a:path>
            </a:pathLst>
          </a:custGeom>
          <a:noFill/>
          <a:ln w="15875" cap="flat" cmpd="sng">
            <a:solidFill>
              <a:srgbClr val="BD5506"/>
            </a:solidFill>
            <a:prstDash val="solid"/>
            <a:round/>
            <a:headEnd type="none" w="sm" len="sm"/>
            <a:tailEnd type="stealth" w="lg" len="lg"/>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grpSp>
        <p:nvGrpSpPr>
          <p:cNvPr id="188" name="Google Shape;188;p4"/>
          <p:cNvGrpSpPr/>
          <p:nvPr/>
        </p:nvGrpSpPr>
        <p:grpSpPr>
          <a:xfrm>
            <a:off x="5287445" y="1048225"/>
            <a:ext cx="4082405" cy="2529989"/>
            <a:chOff x="5287445" y="1048225"/>
            <a:chExt cx="4082405" cy="2529989"/>
          </a:xfrm>
        </p:grpSpPr>
        <p:pic>
          <p:nvPicPr>
            <p:cNvPr id="189" name="Google Shape;189;p4" descr="A person and person sitting on a couch&#10;&#10;Description automatically generated with medium confidence"/>
            <p:cNvPicPr preferRelativeResize="0"/>
            <p:nvPr/>
          </p:nvPicPr>
          <p:blipFill rotWithShape="1">
            <a:blip r:embed="rId6">
              <a:alphaModFix/>
            </a:blip>
            <a:srcRect b="6390"/>
            <a:stretch/>
          </p:blipFill>
          <p:spPr>
            <a:xfrm>
              <a:off x="5287445" y="1220387"/>
              <a:ext cx="3779637" cy="2357827"/>
            </a:xfrm>
            <a:prstGeom prst="rect">
              <a:avLst/>
            </a:prstGeom>
            <a:noFill/>
            <a:ln>
              <a:noFill/>
            </a:ln>
          </p:spPr>
        </p:pic>
        <p:sp>
          <p:nvSpPr>
            <p:cNvPr id="190" name="Google Shape;190;p4"/>
            <p:cNvSpPr/>
            <p:nvPr/>
          </p:nvSpPr>
          <p:spPr>
            <a:xfrm>
              <a:off x="5287448" y="1055934"/>
              <a:ext cx="3779640" cy="2518774"/>
            </a:xfrm>
            <a:prstGeom prst="rect">
              <a:avLst/>
            </a:prstGeom>
            <a:noFill/>
            <a:ln w="1587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91" name="Google Shape;191;p4"/>
            <p:cNvSpPr/>
            <p:nvPr/>
          </p:nvSpPr>
          <p:spPr>
            <a:xfrm>
              <a:off x="5287448" y="1055934"/>
              <a:ext cx="3779637" cy="37017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92" name="Google Shape;192;p4"/>
            <p:cNvSpPr txBox="1"/>
            <p:nvPr/>
          </p:nvSpPr>
          <p:spPr>
            <a:xfrm>
              <a:off x="5287450" y="1048225"/>
              <a:ext cx="4082400" cy="3540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LEVEL TWO: </a:t>
              </a:r>
              <a:r>
                <a:rPr kumimoji="0" lang="en-US" sz="13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Marriage or Family Counseling</a:t>
              </a:r>
              <a:endParaRPr kumimoji="0" sz="17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grpSp>
      <p:grpSp>
        <p:nvGrpSpPr>
          <p:cNvPr id="193" name="Google Shape;193;p4"/>
          <p:cNvGrpSpPr/>
          <p:nvPr/>
        </p:nvGrpSpPr>
        <p:grpSpPr>
          <a:xfrm>
            <a:off x="949723" y="3857849"/>
            <a:ext cx="3828295" cy="2526480"/>
            <a:chOff x="949723" y="3857849"/>
            <a:chExt cx="3828295" cy="2526480"/>
          </a:xfrm>
        </p:grpSpPr>
        <p:pic>
          <p:nvPicPr>
            <p:cNvPr id="194" name="Google Shape;194;p4" descr="A group of people in a room&#10;&#10;Description automatically generated with medium confidence"/>
            <p:cNvPicPr preferRelativeResize="0"/>
            <p:nvPr/>
          </p:nvPicPr>
          <p:blipFill rotWithShape="1">
            <a:blip r:embed="rId7">
              <a:alphaModFix/>
            </a:blip>
            <a:srcRect b="14696"/>
            <a:stretch/>
          </p:blipFill>
          <p:spPr>
            <a:xfrm>
              <a:off x="949723" y="4227180"/>
              <a:ext cx="3779637" cy="2148603"/>
            </a:xfrm>
            <a:prstGeom prst="rect">
              <a:avLst/>
            </a:prstGeom>
            <a:noFill/>
            <a:ln>
              <a:noFill/>
            </a:ln>
          </p:spPr>
        </p:pic>
        <p:sp>
          <p:nvSpPr>
            <p:cNvPr id="195" name="Google Shape;195;p4"/>
            <p:cNvSpPr/>
            <p:nvPr/>
          </p:nvSpPr>
          <p:spPr>
            <a:xfrm>
              <a:off x="949726" y="3865555"/>
              <a:ext cx="3779640" cy="2518774"/>
            </a:xfrm>
            <a:prstGeom prst="rect">
              <a:avLst/>
            </a:prstGeom>
            <a:noFill/>
            <a:ln w="1587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96" name="Google Shape;196;p4"/>
            <p:cNvSpPr/>
            <p:nvPr/>
          </p:nvSpPr>
          <p:spPr>
            <a:xfrm>
              <a:off x="949726" y="3865555"/>
              <a:ext cx="3779637" cy="37017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97" name="Google Shape;197;p4"/>
            <p:cNvSpPr txBox="1"/>
            <p:nvPr/>
          </p:nvSpPr>
          <p:spPr>
            <a:xfrm>
              <a:off x="949726" y="3857849"/>
              <a:ext cx="382829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BBD8E"/>
                  </a:solidFill>
                  <a:effectLst/>
                  <a:uLnTx/>
                  <a:uFillTx/>
                  <a:latin typeface="Century Gothic"/>
                  <a:ea typeface="Century Gothic"/>
                  <a:cs typeface="Century Gothic"/>
                  <a:sym typeface="Century Gothic"/>
                </a:rPr>
                <a:t>LEVEL THREE: </a:t>
              </a:r>
              <a:r>
                <a:rPr kumimoji="0" lang="en-US"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TAG GROUP</a:t>
              </a:r>
              <a:endParaRPr kumimoji="0" sz="18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grpSp>
      <p:sp>
        <p:nvSpPr>
          <p:cNvPr id="198" name="Google Shape;198;p4"/>
          <p:cNvSpPr/>
          <p:nvPr/>
        </p:nvSpPr>
        <p:spPr>
          <a:xfrm>
            <a:off x="414779" y="2307363"/>
            <a:ext cx="9191134" cy="2851141"/>
          </a:xfrm>
          <a:custGeom>
            <a:avLst/>
            <a:gdLst/>
            <a:ahLst/>
            <a:cxnLst/>
            <a:rect l="l" t="t" r="r" b="b"/>
            <a:pathLst>
              <a:path w="9191134" h="2762054" extrusionOk="0">
                <a:moveTo>
                  <a:pt x="8663233" y="0"/>
                </a:moveTo>
                <a:lnTo>
                  <a:pt x="9191134" y="0"/>
                </a:lnTo>
                <a:lnTo>
                  <a:pt x="9191134" y="1376314"/>
                </a:lnTo>
                <a:lnTo>
                  <a:pt x="0" y="1376314"/>
                </a:lnTo>
                <a:lnTo>
                  <a:pt x="0" y="2762054"/>
                </a:lnTo>
                <a:lnTo>
                  <a:pt x="518475" y="2762054"/>
                </a:lnTo>
              </a:path>
            </a:pathLst>
          </a:custGeom>
          <a:noFill/>
          <a:ln w="15875" cap="flat" cmpd="sng">
            <a:solidFill>
              <a:srgbClr val="BD5506"/>
            </a:solidFill>
            <a:prstDash val="solid"/>
            <a:round/>
            <a:headEnd type="none" w="sm" len="sm"/>
            <a:tailEnd type="stealth" w="lg" len="lg"/>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99" name="Google Shape;199;p4"/>
          <p:cNvSpPr txBox="1">
            <a:spLocks noGrp="1"/>
          </p:cNvSpPr>
          <p:nvPr>
            <p:ph type="title"/>
          </p:nvPr>
        </p:nvSpPr>
        <p:spPr>
          <a:xfrm>
            <a:off x="287563" y="278551"/>
            <a:ext cx="10693783" cy="73586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7418F"/>
              </a:buClr>
              <a:buSzPts val="3150"/>
              <a:buFont typeface="Century Gothic"/>
              <a:buNone/>
            </a:pPr>
            <a:r>
              <a:rPr lang="en-US" sz="3050"/>
              <a:t>GROWTH PROCESS OF AN INDIVIDUAL IN COUNSELING</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2000"/>
                                        <p:tgtEl>
                                          <p:spTgt spid="19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93"/>
                                        </p:tgtEl>
                                        <p:attrNameLst>
                                          <p:attrName>style.visibility</p:attrName>
                                        </p:attrNameLst>
                                      </p:cBhvr>
                                      <p:to>
                                        <p:strVal val="visible"/>
                                      </p:to>
                                    </p:set>
                                    <p:animEffect transition="in" filter="fade">
                                      <p:cBhvr>
                                        <p:cTn id="11"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grpSp>
        <p:nvGrpSpPr>
          <p:cNvPr id="204" name="Google Shape;204;p5"/>
          <p:cNvGrpSpPr/>
          <p:nvPr/>
        </p:nvGrpSpPr>
        <p:grpSpPr>
          <a:xfrm>
            <a:off x="5819110" y="3857849"/>
            <a:ext cx="3779646" cy="2526480"/>
            <a:chOff x="5819110" y="3857849"/>
            <a:chExt cx="3779646" cy="2526480"/>
          </a:xfrm>
        </p:grpSpPr>
        <p:pic>
          <p:nvPicPr>
            <p:cNvPr id="205" name="Google Shape;205;p5" descr="A picture containing person, person, older, crowd&#10;&#10;Description automatically generated"/>
            <p:cNvPicPr preferRelativeResize="0"/>
            <p:nvPr/>
          </p:nvPicPr>
          <p:blipFill rotWithShape="1">
            <a:blip r:embed="rId3">
              <a:alphaModFix/>
            </a:blip>
            <a:srcRect t="7090" b="4906"/>
            <a:stretch/>
          </p:blipFill>
          <p:spPr>
            <a:xfrm>
              <a:off x="5819110" y="4159170"/>
              <a:ext cx="3779637" cy="2216613"/>
            </a:xfrm>
            <a:prstGeom prst="rect">
              <a:avLst/>
            </a:prstGeom>
            <a:noFill/>
            <a:ln>
              <a:noFill/>
            </a:ln>
          </p:spPr>
        </p:pic>
        <p:sp>
          <p:nvSpPr>
            <p:cNvPr id="206" name="Google Shape;206;p5"/>
            <p:cNvSpPr/>
            <p:nvPr/>
          </p:nvSpPr>
          <p:spPr>
            <a:xfrm>
              <a:off x="5819116" y="3865555"/>
              <a:ext cx="3779640" cy="2518774"/>
            </a:xfrm>
            <a:prstGeom prst="rect">
              <a:avLst/>
            </a:prstGeom>
            <a:noFill/>
            <a:ln w="1587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207" name="Google Shape;207;p5"/>
            <p:cNvSpPr/>
            <p:nvPr/>
          </p:nvSpPr>
          <p:spPr>
            <a:xfrm>
              <a:off x="5819116" y="3865555"/>
              <a:ext cx="3779637" cy="370172"/>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208" name="Google Shape;208;p5"/>
            <p:cNvSpPr txBox="1"/>
            <p:nvPr/>
          </p:nvSpPr>
          <p:spPr>
            <a:xfrm>
              <a:off x="5819116" y="3857849"/>
              <a:ext cx="1503938"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F2F2F2"/>
                  </a:solidFill>
                  <a:effectLst/>
                  <a:uLnTx/>
                  <a:uFillTx/>
                  <a:latin typeface="Century Gothic"/>
                  <a:ea typeface="Century Gothic"/>
                  <a:cs typeface="Century Gothic"/>
                  <a:sym typeface="Century Gothic"/>
                </a:rPr>
                <a:t>LEVEL FOUR:</a:t>
              </a:r>
              <a:endParaRPr kumimoji="0" sz="1800" b="0" i="0" u="none" strike="noStrike" kern="0" cap="none" spc="0" normalizeH="0" baseline="0" noProof="0">
                <a:ln>
                  <a:noFill/>
                </a:ln>
                <a:solidFill>
                  <a:srgbClr val="F2F2F2"/>
                </a:solidFill>
                <a:effectLst/>
                <a:uLnTx/>
                <a:uFillTx/>
                <a:latin typeface="Century Gothic"/>
                <a:ea typeface="Century Gothic"/>
                <a:cs typeface="Century Gothic"/>
                <a:sym typeface="Century Gothic"/>
              </a:endParaRPr>
            </a:p>
          </p:txBody>
        </p:sp>
      </p:grpSp>
      <p:sp>
        <p:nvSpPr>
          <p:cNvPr id="209" name="Google Shape;209;p5"/>
          <p:cNvSpPr/>
          <p:nvPr/>
        </p:nvSpPr>
        <p:spPr>
          <a:xfrm>
            <a:off x="4729360" y="5158504"/>
            <a:ext cx="1085316" cy="0"/>
          </a:xfrm>
          <a:custGeom>
            <a:avLst/>
            <a:gdLst/>
            <a:ahLst/>
            <a:cxnLst/>
            <a:rect l="l" t="t" r="r" b="b"/>
            <a:pathLst>
              <a:path w="1085316" h="120000" extrusionOk="0">
                <a:moveTo>
                  <a:pt x="0" y="0"/>
                </a:moveTo>
                <a:lnTo>
                  <a:pt x="1085316" y="0"/>
                </a:lnTo>
              </a:path>
            </a:pathLst>
          </a:custGeom>
          <a:noFill/>
          <a:ln w="15875" cap="flat" cmpd="sng">
            <a:solidFill>
              <a:srgbClr val="BD5506"/>
            </a:solidFill>
            <a:prstDash val="solid"/>
            <a:round/>
            <a:headEnd type="none" w="sm" len="sm"/>
            <a:tailEnd type="stealth" w="lg" len="lg"/>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210" name="Google Shape;210;p5"/>
          <p:cNvSpPr/>
          <p:nvPr/>
        </p:nvSpPr>
        <p:spPr>
          <a:xfrm>
            <a:off x="4195985" y="2307364"/>
            <a:ext cx="1085316" cy="0"/>
          </a:xfrm>
          <a:custGeom>
            <a:avLst/>
            <a:gdLst/>
            <a:ahLst/>
            <a:cxnLst/>
            <a:rect l="l" t="t" r="r" b="b"/>
            <a:pathLst>
              <a:path w="1085316" h="120000" extrusionOk="0">
                <a:moveTo>
                  <a:pt x="0" y="0"/>
                </a:moveTo>
                <a:lnTo>
                  <a:pt x="1085316" y="0"/>
                </a:lnTo>
              </a:path>
            </a:pathLst>
          </a:custGeom>
          <a:noFill/>
          <a:ln w="15875" cap="flat" cmpd="sng">
            <a:solidFill>
              <a:srgbClr val="BD5506"/>
            </a:solidFill>
            <a:prstDash val="solid"/>
            <a:round/>
            <a:headEnd type="none" w="sm" len="sm"/>
            <a:tailEnd type="stealth" w="lg" len="lg"/>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grpSp>
        <p:nvGrpSpPr>
          <p:cNvPr id="211" name="Google Shape;211;p5"/>
          <p:cNvGrpSpPr/>
          <p:nvPr/>
        </p:nvGrpSpPr>
        <p:grpSpPr>
          <a:xfrm>
            <a:off x="5819110" y="3857850"/>
            <a:ext cx="3887415" cy="2526479"/>
            <a:chOff x="5819110" y="3857850"/>
            <a:chExt cx="3887415" cy="2526479"/>
          </a:xfrm>
        </p:grpSpPr>
        <p:pic>
          <p:nvPicPr>
            <p:cNvPr id="212" name="Google Shape;212;p5" descr="A picture containing person, person, older, crowd&#10;&#10;Description automatically generated"/>
            <p:cNvPicPr preferRelativeResize="0"/>
            <p:nvPr/>
          </p:nvPicPr>
          <p:blipFill rotWithShape="1">
            <a:blip r:embed="rId4">
              <a:alphaModFix/>
            </a:blip>
            <a:srcRect t="7090" b="4906"/>
            <a:stretch/>
          </p:blipFill>
          <p:spPr>
            <a:xfrm>
              <a:off x="5819110" y="4159170"/>
              <a:ext cx="3779637" cy="2216613"/>
            </a:xfrm>
            <a:prstGeom prst="rect">
              <a:avLst/>
            </a:prstGeom>
            <a:noFill/>
            <a:ln>
              <a:noFill/>
            </a:ln>
          </p:spPr>
        </p:pic>
        <p:grpSp>
          <p:nvGrpSpPr>
            <p:cNvPr id="213" name="Google Shape;213;p5"/>
            <p:cNvGrpSpPr/>
            <p:nvPr/>
          </p:nvGrpSpPr>
          <p:grpSpPr>
            <a:xfrm>
              <a:off x="5819116" y="3857850"/>
              <a:ext cx="3887409" cy="2526479"/>
              <a:chOff x="5819116" y="3857850"/>
              <a:chExt cx="3887409" cy="2526479"/>
            </a:xfrm>
          </p:grpSpPr>
          <p:sp>
            <p:nvSpPr>
              <p:cNvPr id="214" name="Google Shape;214;p5"/>
              <p:cNvSpPr/>
              <p:nvPr/>
            </p:nvSpPr>
            <p:spPr>
              <a:xfrm>
                <a:off x="5819116" y="3865555"/>
                <a:ext cx="3779640" cy="2518774"/>
              </a:xfrm>
              <a:prstGeom prst="rect">
                <a:avLst/>
              </a:prstGeom>
              <a:noFill/>
              <a:ln w="1587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215" name="Google Shape;215;p5"/>
              <p:cNvSpPr/>
              <p:nvPr/>
            </p:nvSpPr>
            <p:spPr>
              <a:xfrm>
                <a:off x="5819116" y="3865555"/>
                <a:ext cx="3779637" cy="37017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216" name="Google Shape;216;p5"/>
              <p:cNvSpPr txBox="1"/>
              <p:nvPr/>
            </p:nvSpPr>
            <p:spPr>
              <a:xfrm>
                <a:off x="5819125" y="3857850"/>
                <a:ext cx="3887400" cy="3693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BBD8E"/>
                    </a:solidFill>
                    <a:effectLst/>
                    <a:uLnTx/>
                    <a:uFillTx/>
                    <a:latin typeface="Century Gothic"/>
                    <a:ea typeface="Century Gothic"/>
                    <a:cs typeface="Century Gothic"/>
                    <a:sym typeface="Century Gothic"/>
                  </a:rPr>
                  <a:t>LEVEL FOUR: </a:t>
                </a:r>
                <a:r>
                  <a:rPr kumimoji="0" lang="en-US"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LIFE GROUP</a:t>
                </a:r>
                <a:endParaRPr kumimoji="0"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grpSp>
      </p:grpSp>
      <p:sp>
        <p:nvSpPr>
          <p:cNvPr id="217" name="Google Shape;217;p5"/>
          <p:cNvSpPr txBox="1">
            <a:spLocks noGrp="1"/>
          </p:cNvSpPr>
          <p:nvPr>
            <p:ph type="ftr" idx="11"/>
          </p:nvPr>
        </p:nvSpPr>
        <p:spPr>
          <a:xfrm>
            <a:off x="157164" y="6409598"/>
            <a:ext cx="5938836" cy="309201"/>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800" b="0" i="0" u="none" strike="noStrike" kern="0" cap="none" spc="0" normalizeH="0" baseline="0" noProof="0">
                <a:ln>
                  <a:noFill/>
                </a:ln>
                <a:solidFill>
                  <a:srgbClr val="888888"/>
                </a:solidFill>
                <a:effectLst/>
                <a:uLnTx/>
                <a:uFillTx/>
                <a:latin typeface="Century Gothic"/>
                <a:sym typeface="Century Gothic"/>
              </a:rPr>
              <a:t>Copyright ©2021 CCA  |  Confidential &amp; Proprietary</a:t>
            </a:r>
            <a:endParaRPr kumimoji="0" sz="800" b="0" i="0" u="none" strike="noStrike" kern="0" cap="none" spc="0" normalizeH="0" baseline="0" noProof="0">
              <a:ln>
                <a:noFill/>
              </a:ln>
              <a:solidFill>
                <a:srgbClr val="888888"/>
              </a:solidFill>
              <a:effectLst/>
              <a:uLnTx/>
              <a:uFillTx/>
              <a:latin typeface="Century Gothic"/>
              <a:sym typeface="Century Gothic"/>
            </a:endParaRPr>
          </a:p>
        </p:txBody>
      </p:sp>
      <p:sp>
        <p:nvSpPr>
          <p:cNvPr id="218" name="Google Shape;218;p5"/>
          <p:cNvSpPr txBox="1">
            <a:spLocks noGrp="1"/>
          </p:cNvSpPr>
          <p:nvPr>
            <p:ph type="sldNum" idx="12"/>
          </p:nvPr>
        </p:nvSpPr>
        <p:spPr>
          <a:xfrm>
            <a:off x="11534529" y="6408135"/>
            <a:ext cx="500327" cy="310663"/>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800" b="0" i="0" u="none" strike="noStrike" kern="0" cap="none" spc="0" normalizeH="0" baseline="0" noProof="0">
                <a:ln>
                  <a:noFill/>
                </a:ln>
                <a:solidFill>
                  <a:srgbClr val="FFFFFF"/>
                </a:solidFill>
                <a:effectLst/>
                <a:uLnTx/>
                <a:uFillTx/>
                <a:latin typeface="Century Gothic"/>
                <a:sym typeface="Century Gothic"/>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37</a:t>
            </a:fld>
            <a:endParaRPr kumimoji="0" sz="800" b="0" i="0" u="none" strike="noStrike" kern="0" cap="none" spc="0" normalizeH="0" baseline="0" noProof="0">
              <a:ln>
                <a:noFill/>
              </a:ln>
              <a:solidFill>
                <a:srgbClr val="FFFFFF"/>
              </a:solidFill>
              <a:effectLst/>
              <a:uLnTx/>
              <a:uFillTx/>
              <a:latin typeface="Century Gothic"/>
              <a:sym typeface="Century Gothic"/>
            </a:endParaRPr>
          </a:p>
        </p:txBody>
      </p:sp>
      <p:grpSp>
        <p:nvGrpSpPr>
          <p:cNvPr id="219" name="Google Shape;219;p5"/>
          <p:cNvGrpSpPr/>
          <p:nvPr/>
        </p:nvGrpSpPr>
        <p:grpSpPr>
          <a:xfrm>
            <a:off x="411341" y="1048228"/>
            <a:ext cx="3779640" cy="2526480"/>
            <a:chOff x="411341" y="1048228"/>
            <a:chExt cx="3779640" cy="2526480"/>
          </a:xfrm>
        </p:grpSpPr>
        <p:pic>
          <p:nvPicPr>
            <p:cNvPr id="220" name="Google Shape;220;p5" descr="A person sitting in a chair reading a book&#10;&#10;Description automatically generated with medium confidence"/>
            <p:cNvPicPr preferRelativeResize="0"/>
            <p:nvPr/>
          </p:nvPicPr>
          <p:blipFill rotWithShape="1">
            <a:blip r:embed="rId5">
              <a:alphaModFix/>
            </a:blip>
            <a:srcRect b="14696"/>
            <a:stretch/>
          </p:blipFill>
          <p:spPr>
            <a:xfrm>
              <a:off x="411341" y="1426106"/>
              <a:ext cx="3779637" cy="2148602"/>
            </a:xfrm>
            <a:prstGeom prst="rect">
              <a:avLst/>
            </a:prstGeom>
            <a:noFill/>
            <a:ln>
              <a:noFill/>
            </a:ln>
          </p:spPr>
        </p:pic>
        <p:sp>
          <p:nvSpPr>
            <p:cNvPr id="221" name="Google Shape;221;p5"/>
            <p:cNvSpPr/>
            <p:nvPr/>
          </p:nvSpPr>
          <p:spPr>
            <a:xfrm>
              <a:off x="411341" y="1055934"/>
              <a:ext cx="3779640" cy="2518774"/>
            </a:xfrm>
            <a:prstGeom prst="rect">
              <a:avLst/>
            </a:prstGeom>
            <a:noFill/>
            <a:ln w="1587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222" name="Google Shape;222;p5"/>
            <p:cNvSpPr/>
            <p:nvPr/>
          </p:nvSpPr>
          <p:spPr>
            <a:xfrm>
              <a:off x="411341" y="1055934"/>
              <a:ext cx="3779637" cy="37017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223" name="Google Shape;223;p5"/>
            <p:cNvSpPr txBox="1"/>
            <p:nvPr/>
          </p:nvSpPr>
          <p:spPr>
            <a:xfrm>
              <a:off x="411341" y="1048228"/>
              <a:ext cx="347242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LEVEL ONE: </a:t>
              </a:r>
              <a:r>
                <a:rPr kumimoji="0" lang="en-US" sz="14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Individual Counseling</a:t>
              </a: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grpSp>
      <p:grpSp>
        <p:nvGrpSpPr>
          <p:cNvPr id="224" name="Google Shape;224;p5"/>
          <p:cNvGrpSpPr/>
          <p:nvPr/>
        </p:nvGrpSpPr>
        <p:grpSpPr>
          <a:xfrm>
            <a:off x="5287445" y="1048225"/>
            <a:ext cx="3828305" cy="2529989"/>
            <a:chOff x="5287445" y="1048225"/>
            <a:chExt cx="3828305" cy="2529989"/>
          </a:xfrm>
        </p:grpSpPr>
        <p:pic>
          <p:nvPicPr>
            <p:cNvPr id="225" name="Google Shape;225;p5" descr="A person and person sitting on a couch&#10;&#10;Description automatically generated with medium confidence"/>
            <p:cNvPicPr preferRelativeResize="0"/>
            <p:nvPr/>
          </p:nvPicPr>
          <p:blipFill rotWithShape="1">
            <a:blip r:embed="rId6">
              <a:alphaModFix/>
            </a:blip>
            <a:srcRect b="6390"/>
            <a:stretch/>
          </p:blipFill>
          <p:spPr>
            <a:xfrm>
              <a:off x="5287445" y="1220387"/>
              <a:ext cx="3779637" cy="2357827"/>
            </a:xfrm>
            <a:prstGeom prst="rect">
              <a:avLst/>
            </a:prstGeom>
            <a:noFill/>
            <a:ln>
              <a:noFill/>
            </a:ln>
          </p:spPr>
        </p:pic>
        <p:sp>
          <p:nvSpPr>
            <p:cNvPr id="226" name="Google Shape;226;p5"/>
            <p:cNvSpPr/>
            <p:nvPr/>
          </p:nvSpPr>
          <p:spPr>
            <a:xfrm>
              <a:off x="5287448" y="1055934"/>
              <a:ext cx="3779640" cy="2518774"/>
            </a:xfrm>
            <a:prstGeom prst="rect">
              <a:avLst/>
            </a:prstGeom>
            <a:noFill/>
            <a:ln w="1587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227" name="Google Shape;227;p5"/>
            <p:cNvSpPr/>
            <p:nvPr/>
          </p:nvSpPr>
          <p:spPr>
            <a:xfrm>
              <a:off x="5287448" y="1055934"/>
              <a:ext cx="3779637" cy="37017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228" name="Google Shape;228;p5"/>
            <p:cNvSpPr txBox="1"/>
            <p:nvPr/>
          </p:nvSpPr>
          <p:spPr>
            <a:xfrm>
              <a:off x="5287450" y="1048225"/>
              <a:ext cx="3828300" cy="3540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LEVEL TWO: </a:t>
              </a:r>
              <a:r>
                <a:rPr kumimoji="0" lang="en-US" sz="13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Marriage or Family Counseling</a:t>
              </a: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grpSp>
      <p:grpSp>
        <p:nvGrpSpPr>
          <p:cNvPr id="229" name="Google Shape;229;p5"/>
          <p:cNvGrpSpPr/>
          <p:nvPr/>
        </p:nvGrpSpPr>
        <p:grpSpPr>
          <a:xfrm>
            <a:off x="949723" y="3857849"/>
            <a:ext cx="3828295" cy="2526480"/>
            <a:chOff x="949723" y="3857849"/>
            <a:chExt cx="3828295" cy="2526480"/>
          </a:xfrm>
        </p:grpSpPr>
        <p:pic>
          <p:nvPicPr>
            <p:cNvPr id="230" name="Google Shape;230;p5" descr="A group of people in a room&#10;&#10;Description automatically generated with medium confidence"/>
            <p:cNvPicPr preferRelativeResize="0"/>
            <p:nvPr/>
          </p:nvPicPr>
          <p:blipFill rotWithShape="1">
            <a:blip r:embed="rId7">
              <a:alphaModFix/>
            </a:blip>
            <a:srcRect b="14696"/>
            <a:stretch/>
          </p:blipFill>
          <p:spPr>
            <a:xfrm>
              <a:off x="949723" y="4227180"/>
              <a:ext cx="3779637" cy="2148603"/>
            </a:xfrm>
            <a:prstGeom prst="rect">
              <a:avLst/>
            </a:prstGeom>
            <a:noFill/>
            <a:ln>
              <a:noFill/>
            </a:ln>
          </p:spPr>
        </p:pic>
        <p:sp>
          <p:nvSpPr>
            <p:cNvPr id="231" name="Google Shape;231;p5"/>
            <p:cNvSpPr/>
            <p:nvPr/>
          </p:nvSpPr>
          <p:spPr>
            <a:xfrm>
              <a:off x="949726" y="3865555"/>
              <a:ext cx="3779640" cy="2518774"/>
            </a:xfrm>
            <a:prstGeom prst="rect">
              <a:avLst/>
            </a:prstGeom>
            <a:noFill/>
            <a:ln w="1587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232" name="Google Shape;232;p5"/>
            <p:cNvSpPr/>
            <p:nvPr/>
          </p:nvSpPr>
          <p:spPr>
            <a:xfrm>
              <a:off x="949726" y="3865555"/>
              <a:ext cx="3779637" cy="37017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233" name="Google Shape;233;p5"/>
            <p:cNvSpPr txBox="1"/>
            <p:nvPr/>
          </p:nvSpPr>
          <p:spPr>
            <a:xfrm>
              <a:off x="949726" y="3857849"/>
              <a:ext cx="382829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LEVEL THREE: TAG GROUP</a:t>
              </a:r>
              <a:endParaRPr kumimoji="0" sz="18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grpSp>
      <p:sp>
        <p:nvSpPr>
          <p:cNvPr id="234" name="Google Shape;234;p5"/>
          <p:cNvSpPr/>
          <p:nvPr/>
        </p:nvSpPr>
        <p:spPr>
          <a:xfrm>
            <a:off x="414779" y="2307363"/>
            <a:ext cx="9191134" cy="2851141"/>
          </a:xfrm>
          <a:custGeom>
            <a:avLst/>
            <a:gdLst/>
            <a:ahLst/>
            <a:cxnLst/>
            <a:rect l="l" t="t" r="r" b="b"/>
            <a:pathLst>
              <a:path w="9191134" h="2762054" extrusionOk="0">
                <a:moveTo>
                  <a:pt x="8663233" y="0"/>
                </a:moveTo>
                <a:lnTo>
                  <a:pt x="9191134" y="0"/>
                </a:lnTo>
                <a:lnTo>
                  <a:pt x="9191134" y="1376314"/>
                </a:lnTo>
                <a:lnTo>
                  <a:pt x="0" y="1376314"/>
                </a:lnTo>
                <a:lnTo>
                  <a:pt x="0" y="2762054"/>
                </a:lnTo>
                <a:lnTo>
                  <a:pt x="518475" y="2762054"/>
                </a:lnTo>
              </a:path>
            </a:pathLst>
          </a:custGeom>
          <a:noFill/>
          <a:ln w="15875" cap="flat" cmpd="sng">
            <a:solidFill>
              <a:srgbClr val="BD5506"/>
            </a:solidFill>
            <a:prstDash val="solid"/>
            <a:round/>
            <a:headEnd type="none" w="sm" len="sm"/>
            <a:tailEnd type="stealth" w="lg" len="lg"/>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235" name="Google Shape;235;p5"/>
          <p:cNvSpPr txBox="1">
            <a:spLocks noGrp="1"/>
          </p:cNvSpPr>
          <p:nvPr>
            <p:ph type="title"/>
          </p:nvPr>
        </p:nvSpPr>
        <p:spPr>
          <a:xfrm>
            <a:off x="287563" y="278551"/>
            <a:ext cx="10693783" cy="73586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7418F"/>
              </a:buClr>
              <a:buSzPts val="3150"/>
              <a:buFont typeface="Century Gothic"/>
              <a:buNone/>
            </a:pPr>
            <a:r>
              <a:rPr lang="en-US" sz="3050"/>
              <a:t>GROWTH PROCESS OF AN INDIVIDUAL IN COUNSELING</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1"/>
                                        </p:tgtEl>
                                        <p:attrNameLst>
                                          <p:attrName>style.visibility</p:attrName>
                                        </p:attrNameLst>
                                      </p:cBhvr>
                                      <p:to>
                                        <p:strVal val="visible"/>
                                      </p:to>
                                    </p:set>
                                    <p:animEffect transition="in" filter="fade">
                                      <p:cBhvr>
                                        <p:cTn id="11"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97760-3C4C-4B22-BCB0-23ED880231EE}"/>
              </a:ext>
            </a:extLst>
          </p:cNvPr>
          <p:cNvSpPr>
            <a:spLocks noGrp="1"/>
          </p:cNvSpPr>
          <p:nvPr>
            <p:ph type="ctrTitle"/>
          </p:nvPr>
        </p:nvSpPr>
        <p:spPr>
          <a:xfrm>
            <a:off x="688205" y="1931111"/>
            <a:ext cx="8637073" cy="2995777"/>
          </a:xfrm>
        </p:spPr>
        <p:txBody>
          <a:bodyPr>
            <a:normAutofit fontScale="90000"/>
          </a:bodyPr>
          <a:lstStyle/>
          <a:p>
            <a:r>
              <a:rPr lang="en-US" dirty="0"/>
              <a:t>THANK YOU!</a:t>
            </a:r>
            <a:br>
              <a:rPr lang="en-US" dirty="0"/>
            </a:br>
            <a:br>
              <a:rPr lang="en-US" dirty="0"/>
            </a:br>
            <a:r>
              <a:rPr lang="en-US" sz="3600" dirty="0"/>
              <a:t>Visit our Website:</a:t>
            </a:r>
            <a:br>
              <a:rPr lang="en-US" sz="3600" dirty="0"/>
            </a:br>
            <a:br>
              <a:rPr lang="en-US" sz="3600" dirty="0"/>
            </a:br>
            <a:r>
              <a:rPr lang="en-US" sz="3600" dirty="0"/>
              <a:t>WWW.CCaWPA.com</a:t>
            </a:r>
          </a:p>
        </p:txBody>
      </p:sp>
      <p:sp>
        <p:nvSpPr>
          <p:cNvPr id="59" name="Slide Number Placeholder 58">
            <a:extLst>
              <a:ext uri="{FF2B5EF4-FFF2-40B4-BE49-F238E27FC236}">
                <a16:creationId xmlns:a16="http://schemas.microsoft.com/office/drawing/2014/main" id="{5BEA9526-9F09-45E4-9C2D-7C0135FCF77C}"/>
              </a:ext>
            </a:extLst>
          </p:cNvPr>
          <p:cNvSpPr>
            <a:spLocks noGrp="1"/>
          </p:cNvSpPr>
          <p:nvPr>
            <p:ph type="sldNum" sz="quarter" idx="12"/>
          </p:nvPr>
        </p:nvSpPr>
        <p:spPr>
          <a:xfrm>
            <a:off x="6890088" y="6408135"/>
            <a:ext cx="500327" cy="31066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48E690-D076-4AEB-9F16-D088C45421C8}" type="slidenum">
              <a:rPr kumimoji="0" lang="en-US" sz="800" b="0" i="0" u="none" strike="noStrike" kern="1200" cap="none" spc="0" normalizeH="0" baseline="0" noProof="0" smtClean="0">
                <a:ln>
                  <a:noFill/>
                </a:ln>
                <a:solidFill>
                  <a:prstClr val="white"/>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1546211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4D8956E-9A8C-42B8-9184-540B8567A553}"/>
              </a:ext>
            </a:extLst>
          </p:cNvPr>
          <p:cNvSpPr>
            <a:spLocks noGrp="1"/>
          </p:cNvSpPr>
          <p:nvPr>
            <p:ph type="ftr" sz="quarter" idx="11"/>
          </p:nvPr>
        </p:nvSpPr>
        <p:spPr>
          <a:xfrm>
            <a:off x="157163" y="6410325"/>
            <a:ext cx="5938837" cy="30797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tint val="75000"/>
                  </a:prstClr>
                </a:solidFill>
                <a:effectLst/>
                <a:uLnTx/>
                <a:uFillTx/>
                <a:latin typeface="Century Gothic" panose="020B0502020202020204" pitchFamily="34" charset="0"/>
                <a:ea typeface="+mn-ea"/>
                <a:cs typeface="+mn-cs"/>
              </a:rPr>
              <a:t>Copyright ©2021 CCA  |  Confidential &amp; Proprietary</a:t>
            </a:r>
          </a:p>
        </p:txBody>
      </p:sp>
      <p:sp>
        <p:nvSpPr>
          <p:cNvPr id="2" name="Slide Number Placeholder 1">
            <a:extLst>
              <a:ext uri="{FF2B5EF4-FFF2-40B4-BE49-F238E27FC236}">
                <a16:creationId xmlns:a16="http://schemas.microsoft.com/office/drawing/2014/main" id="{390CC377-D654-4479-96FB-8D7CE6B0AF2C}"/>
              </a:ext>
            </a:extLst>
          </p:cNvPr>
          <p:cNvSpPr>
            <a:spLocks noGrp="1"/>
          </p:cNvSpPr>
          <p:nvPr>
            <p:ph type="sldNum" sz="quarter" idx="12"/>
          </p:nvPr>
        </p:nvSpPr>
        <p:spPr>
          <a:xfrm>
            <a:off x="11534529" y="6408135"/>
            <a:ext cx="500327" cy="31066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D29DFF-3715-499B-B99C-5ACB23995D69}" type="slidenum">
              <a:rPr kumimoji="0" lang="en-US" sz="800" b="0" i="0" u="none" strike="noStrike" kern="1200" cap="none" spc="0" normalizeH="0" baseline="0" noProof="0" smtClean="0">
                <a:ln>
                  <a:noFill/>
                </a:ln>
                <a:solidFill>
                  <a:srgbClr val="25408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a:ln>
                <a:noFill/>
              </a:ln>
              <a:solidFill>
                <a:srgbClr val="25408F"/>
              </a:solidFill>
              <a:effectLst/>
              <a:uLnTx/>
              <a:uFillTx/>
              <a:latin typeface="Century Gothic" panose="020B0502020202020204" pitchFamily="34" charset="0"/>
              <a:ea typeface="+mn-ea"/>
              <a:cs typeface="+mn-cs"/>
            </a:endParaRPr>
          </a:p>
        </p:txBody>
      </p:sp>
      <p:sp>
        <p:nvSpPr>
          <p:cNvPr id="58" name="Title 1">
            <a:extLst>
              <a:ext uri="{FF2B5EF4-FFF2-40B4-BE49-F238E27FC236}">
                <a16:creationId xmlns:a16="http://schemas.microsoft.com/office/drawing/2014/main" id="{101CA92C-06D8-44A1-905A-F8BC3433680E}"/>
              </a:ext>
            </a:extLst>
          </p:cNvPr>
          <p:cNvSpPr>
            <a:spLocks noGrp="1"/>
          </p:cNvSpPr>
          <p:nvPr>
            <p:ph type="title"/>
          </p:nvPr>
        </p:nvSpPr>
        <p:spPr>
          <a:xfrm>
            <a:off x="287563" y="278551"/>
            <a:ext cx="9603275" cy="1049235"/>
          </a:xfrm>
        </p:spPr>
        <p:txBody>
          <a:bodyPr>
            <a:normAutofit fontScale="90000"/>
          </a:bodyPr>
          <a:lstStyle/>
          <a:p>
            <a:r>
              <a:rPr lang="en-US" dirty="0"/>
              <a:t>Bio-psycho-social-Spiritual</a:t>
            </a:r>
            <a:br>
              <a:rPr lang="en-US" dirty="0"/>
            </a:br>
            <a:r>
              <a:rPr lang="en-US" sz="6000" dirty="0"/>
              <a:t>APPROACH</a:t>
            </a:r>
            <a:endParaRPr lang="en-US" dirty="0"/>
          </a:p>
        </p:txBody>
      </p:sp>
      <p:grpSp>
        <p:nvGrpSpPr>
          <p:cNvPr id="15" name="Group 14">
            <a:extLst>
              <a:ext uri="{FF2B5EF4-FFF2-40B4-BE49-F238E27FC236}">
                <a16:creationId xmlns:a16="http://schemas.microsoft.com/office/drawing/2014/main" id="{AEECE520-9B3A-4760-86A5-4CCECAB071E6}"/>
              </a:ext>
            </a:extLst>
          </p:cNvPr>
          <p:cNvGrpSpPr/>
          <p:nvPr/>
        </p:nvGrpSpPr>
        <p:grpSpPr>
          <a:xfrm>
            <a:off x="834095" y="1765674"/>
            <a:ext cx="3990223" cy="2169381"/>
            <a:chOff x="834095" y="1765674"/>
            <a:chExt cx="3990223" cy="2169381"/>
          </a:xfrm>
        </p:grpSpPr>
        <p:sp>
          <p:nvSpPr>
            <p:cNvPr id="90" name="Rectangle 89">
              <a:extLst>
                <a:ext uri="{FF2B5EF4-FFF2-40B4-BE49-F238E27FC236}">
                  <a16:creationId xmlns:a16="http://schemas.microsoft.com/office/drawing/2014/main" id="{FB25B7A5-E9C5-4FA0-9F22-EAE5BCA285F8}"/>
                </a:ext>
              </a:extLst>
            </p:cNvPr>
            <p:cNvSpPr/>
            <p:nvPr/>
          </p:nvSpPr>
          <p:spPr>
            <a:xfrm>
              <a:off x="834095" y="2983549"/>
              <a:ext cx="1374916" cy="738664"/>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Watchfulness and Acceptance Process</a:t>
              </a:r>
            </a:p>
          </p:txBody>
        </p:sp>
        <p:grpSp>
          <p:nvGrpSpPr>
            <p:cNvPr id="27" name="Group 26">
              <a:extLst>
                <a:ext uri="{FF2B5EF4-FFF2-40B4-BE49-F238E27FC236}">
                  <a16:creationId xmlns:a16="http://schemas.microsoft.com/office/drawing/2014/main" id="{BA24EE3D-EBE2-46D4-98AF-A2919A7A96F0}"/>
                </a:ext>
              </a:extLst>
            </p:cNvPr>
            <p:cNvGrpSpPr/>
            <p:nvPr/>
          </p:nvGrpSpPr>
          <p:grpSpPr>
            <a:xfrm>
              <a:off x="1583898" y="1765674"/>
              <a:ext cx="3240420" cy="2169381"/>
              <a:chOff x="7486663" y="5750354"/>
              <a:chExt cx="986589" cy="855382"/>
            </a:xfrm>
          </p:grpSpPr>
          <p:sp>
            <p:nvSpPr>
              <p:cNvPr id="28" name="Rectangle: Rounded Corners 27">
                <a:extLst>
                  <a:ext uri="{FF2B5EF4-FFF2-40B4-BE49-F238E27FC236}">
                    <a16:creationId xmlns:a16="http://schemas.microsoft.com/office/drawing/2014/main" id="{01D8AC18-95BC-486A-8326-D007E5B2A2FF}"/>
                  </a:ext>
                </a:extLst>
              </p:cNvPr>
              <p:cNvSpPr/>
              <p:nvPr/>
            </p:nvSpPr>
            <p:spPr>
              <a:xfrm>
                <a:off x="7486663" y="5750354"/>
                <a:ext cx="986589" cy="855382"/>
              </a:xfrm>
              <a:prstGeom prst="roundRect">
                <a:avLst>
                  <a:gd name="adj" fmla="val 4008"/>
                </a:avLst>
              </a:prstGeom>
              <a:solidFill>
                <a:srgbClr val="FCB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9" name="Rectangle: Rounded Corners 94">
                <a:extLst>
                  <a:ext uri="{FF2B5EF4-FFF2-40B4-BE49-F238E27FC236}">
                    <a16:creationId xmlns:a16="http://schemas.microsoft.com/office/drawing/2014/main" id="{A0D3953E-9006-47A1-A007-75DBC46B9413}"/>
                  </a:ext>
                </a:extLst>
              </p:cNvPr>
              <p:cNvSpPr/>
              <p:nvPr/>
            </p:nvSpPr>
            <p:spPr>
              <a:xfrm>
                <a:off x="7486663" y="6034377"/>
                <a:ext cx="986589" cy="571359"/>
              </a:xfrm>
              <a:custGeom>
                <a:avLst/>
                <a:gdLst>
                  <a:gd name="connsiteX0" fmla="*/ 0 w 986589"/>
                  <a:gd name="connsiteY0" fmla="*/ 34284 h 855382"/>
                  <a:gd name="connsiteX1" fmla="*/ 34284 w 986589"/>
                  <a:gd name="connsiteY1" fmla="*/ 0 h 855382"/>
                  <a:gd name="connsiteX2" fmla="*/ 952305 w 986589"/>
                  <a:gd name="connsiteY2" fmla="*/ 0 h 855382"/>
                  <a:gd name="connsiteX3" fmla="*/ 986589 w 986589"/>
                  <a:gd name="connsiteY3" fmla="*/ 34284 h 855382"/>
                  <a:gd name="connsiteX4" fmla="*/ 986589 w 986589"/>
                  <a:gd name="connsiteY4" fmla="*/ 821098 h 855382"/>
                  <a:gd name="connsiteX5" fmla="*/ 952305 w 986589"/>
                  <a:gd name="connsiteY5" fmla="*/ 855382 h 855382"/>
                  <a:gd name="connsiteX6" fmla="*/ 34284 w 986589"/>
                  <a:gd name="connsiteY6" fmla="*/ 855382 h 855382"/>
                  <a:gd name="connsiteX7" fmla="*/ 0 w 986589"/>
                  <a:gd name="connsiteY7" fmla="*/ 821098 h 855382"/>
                  <a:gd name="connsiteX8" fmla="*/ 0 w 986589"/>
                  <a:gd name="connsiteY8" fmla="*/ 34284 h 855382"/>
                  <a:gd name="connsiteX0" fmla="*/ 0 w 986589"/>
                  <a:gd name="connsiteY0" fmla="*/ 34284 h 855382"/>
                  <a:gd name="connsiteX1" fmla="*/ 34284 w 986589"/>
                  <a:gd name="connsiteY1" fmla="*/ 0 h 855382"/>
                  <a:gd name="connsiteX2" fmla="*/ 952305 w 986589"/>
                  <a:gd name="connsiteY2" fmla="*/ 0 h 855382"/>
                  <a:gd name="connsiteX3" fmla="*/ 986589 w 986589"/>
                  <a:gd name="connsiteY3" fmla="*/ 34284 h 855382"/>
                  <a:gd name="connsiteX4" fmla="*/ 986589 w 986589"/>
                  <a:gd name="connsiteY4" fmla="*/ 821098 h 855382"/>
                  <a:gd name="connsiteX5" fmla="*/ 952305 w 986589"/>
                  <a:gd name="connsiteY5" fmla="*/ 855382 h 855382"/>
                  <a:gd name="connsiteX6" fmla="*/ 34284 w 986589"/>
                  <a:gd name="connsiteY6" fmla="*/ 855382 h 855382"/>
                  <a:gd name="connsiteX7" fmla="*/ 0 w 986589"/>
                  <a:gd name="connsiteY7" fmla="*/ 821098 h 855382"/>
                  <a:gd name="connsiteX8" fmla="*/ 471 w 986589"/>
                  <a:gd name="connsiteY8" fmla="*/ 457941 h 855382"/>
                  <a:gd name="connsiteX9" fmla="*/ 0 w 986589"/>
                  <a:gd name="connsiteY9" fmla="*/ 34284 h 855382"/>
                  <a:gd name="connsiteX0" fmla="*/ 0 w 987061"/>
                  <a:gd name="connsiteY0" fmla="*/ 34284 h 855382"/>
                  <a:gd name="connsiteX1" fmla="*/ 34284 w 987061"/>
                  <a:gd name="connsiteY1" fmla="*/ 0 h 855382"/>
                  <a:gd name="connsiteX2" fmla="*/ 952305 w 987061"/>
                  <a:gd name="connsiteY2" fmla="*/ 0 h 855382"/>
                  <a:gd name="connsiteX3" fmla="*/ 986589 w 987061"/>
                  <a:gd name="connsiteY3" fmla="*/ 34284 h 855382"/>
                  <a:gd name="connsiteX4" fmla="*/ 987061 w 987061"/>
                  <a:gd name="connsiteY4" fmla="*/ 445909 h 855382"/>
                  <a:gd name="connsiteX5" fmla="*/ 986589 w 987061"/>
                  <a:gd name="connsiteY5" fmla="*/ 821098 h 855382"/>
                  <a:gd name="connsiteX6" fmla="*/ 952305 w 987061"/>
                  <a:gd name="connsiteY6" fmla="*/ 855382 h 855382"/>
                  <a:gd name="connsiteX7" fmla="*/ 34284 w 987061"/>
                  <a:gd name="connsiteY7" fmla="*/ 855382 h 855382"/>
                  <a:gd name="connsiteX8" fmla="*/ 0 w 987061"/>
                  <a:gd name="connsiteY8" fmla="*/ 821098 h 855382"/>
                  <a:gd name="connsiteX9" fmla="*/ 471 w 987061"/>
                  <a:gd name="connsiteY9" fmla="*/ 457941 h 855382"/>
                  <a:gd name="connsiteX10" fmla="*/ 0 w 987061"/>
                  <a:gd name="connsiteY10" fmla="*/ 34284 h 855382"/>
                  <a:gd name="connsiteX0" fmla="*/ 471 w 987061"/>
                  <a:gd name="connsiteY0" fmla="*/ 457941 h 855382"/>
                  <a:gd name="connsiteX1" fmla="*/ 34284 w 987061"/>
                  <a:gd name="connsiteY1" fmla="*/ 0 h 855382"/>
                  <a:gd name="connsiteX2" fmla="*/ 952305 w 987061"/>
                  <a:gd name="connsiteY2" fmla="*/ 0 h 855382"/>
                  <a:gd name="connsiteX3" fmla="*/ 986589 w 987061"/>
                  <a:gd name="connsiteY3" fmla="*/ 34284 h 855382"/>
                  <a:gd name="connsiteX4" fmla="*/ 987061 w 987061"/>
                  <a:gd name="connsiteY4" fmla="*/ 445909 h 855382"/>
                  <a:gd name="connsiteX5" fmla="*/ 986589 w 987061"/>
                  <a:gd name="connsiteY5" fmla="*/ 821098 h 855382"/>
                  <a:gd name="connsiteX6" fmla="*/ 952305 w 987061"/>
                  <a:gd name="connsiteY6" fmla="*/ 855382 h 855382"/>
                  <a:gd name="connsiteX7" fmla="*/ 34284 w 987061"/>
                  <a:gd name="connsiteY7" fmla="*/ 855382 h 855382"/>
                  <a:gd name="connsiteX8" fmla="*/ 0 w 987061"/>
                  <a:gd name="connsiteY8" fmla="*/ 821098 h 855382"/>
                  <a:gd name="connsiteX9" fmla="*/ 471 w 987061"/>
                  <a:gd name="connsiteY9" fmla="*/ 457941 h 855382"/>
                  <a:gd name="connsiteX0" fmla="*/ 471 w 987061"/>
                  <a:gd name="connsiteY0" fmla="*/ 457941 h 855382"/>
                  <a:gd name="connsiteX1" fmla="*/ 952305 w 987061"/>
                  <a:gd name="connsiteY1" fmla="*/ 0 h 855382"/>
                  <a:gd name="connsiteX2" fmla="*/ 986589 w 987061"/>
                  <a:gd name="connsiteY2" fmla="*/ 34284 h 855382"/>
                  <a:gd name="connsiteX3" fmla="*/ 987061 w 987061"/>
                  <a:gd name="connsiteY3" fmla="*/ 445909 h 855382"/>
                  <a:gd name="connsiteX4" fmla="*/ 986589 w 987061"/>
                  <a:gd name="connsiteY4" fmla="*/ 821098 h 855382"/>
                  <a:gd name="connsiteX5" fmla="*/ 952305 w 987061"/>
                  <a:gd name="connsiteY5" fmla="*/ 855382 h 855382"/>
                  <a:gd name="connsiteX6" fmla="*/ 34284 w 987061"/>
                  <a:gd name="connsiteY6" fmla="*/ 855382 h 855382"/>
                  <a:gd name="connsiteX7" fmla="*/ 0 w 987061"/>
                  <a:gd name="connsiteY7" fmla="*/ 821098 h 855382"/>
                  <a:gd name="connsiteX8" fmla="*/ 471 w 987061"/>
                  <a:gd name="connsiteY8" fmla="*/ 457941 h 855382"/>
                  <a:gd name="connsiteX0" fmla="*/ 471 w 987061"/>
                  <a:gd name="connsiteY0" fmla="*/ 423657 h 821098"/>
                  <a:gd name="connsiteX1" fmla="*/ 986589 w 987061"/>
                  <a:gd name="connsiteY1" fmla="*/ 0 h 821098"/>
                  <a:gd name="connsiteX2" fmla="*/ 987061 w 987061"/>
                  <a:gd name="connsiteY2" fmla="*/ 411625 h 821098"/>
                  <a:gd name="connsiteX3" fmla="*/ 986589 w 987061"/>
                  <a:gd name="connsiteY3" fmla="*/ 786814 h 821098"/>
                  <a:gd name="connsiteX4" fmla="*/ 952305 w 987061"/>
                  <a:gd name="connsiteY4" fmla="*/ 821098 h 821098"/>
                  <a:gd name="connsiteX5" fmla="*/ 34284 w 987061"/>
                  <a:gd name="connsiteY5" fmla="*/ 821098 h 821098"/>
                  <a:gd name="connsiteX6" fmla="*/ 0 w 987061"/>
                  <a:gd name="connsiteY6" fmla="*/ 786814 h 821098"/>
                  <a:gd name="connsiteX7" fmla="*/ 471 w 987061"/>
                  <a:gd name="connsiteY7" fmla="*/ 423657 h 821098"/>
                  <a:gd name="connsiteX0" fmla="*/ 471 w 987061"/>
                  <a:gd name="connsiteY0" fmla="*/ 12032 h 409473"/>
                  <a:gd name="connsiteX1" fmla="*/ 987061 w 987061"/>
                  <a:gd name="connsiteY1" fmla="*/ 0 h 409473"/>
                  <a:gd name="connsiteX2" fmla="*/ 986589 w 987061"/>
                  <a:gd name="connsiteY2" fmla="*/ 375189 h 409473"/>
                  <a:gd name="connsiteX3" fmla="*/ 952305 w 987061"/>
                  <a:gd name="connsiteY3" fmla="*/ 409473 h 409473"/>
                  <a:gd name="connsiteX4" fmla="*/ 34284 w 987061"/>
                  <a:gd name="connsiteY4" fmla="*/ 409473 h 409473"/>
                  <a:gd name="connsiteX5" fmla="*/ 0 w 987061"/>
                  <a:gd name="connsiteY5" fmla="*/ 375189 h 409473"/>
                  <a:gd name="connsiteX6" fmla="*/ 471 w 987061"/>
                  <a:gd name="connsiteY6" fmla="*/ 12032 h 409473"/>
                  <a:gd name="connsiteX0" fmla="*/ 471 w 987061"/>
                  <a:gd name="connsiteY0" fmla="*/ 214366 h 611807"/>
                  <a:gd name="connsiteX1" fmla="*/ 987061 w 987061"/>
                  <a:gd name="connsiteY1" fmla="*/ 202334 h 611807"/>
                  <a:gd name="connsiteX2" fmla="*/ 986589 w 987061"/>
                  <a:gd name="connsiteY2" fmla="*/ 577523 h 611807"/>
                  <a:gd name="connsiteX3" fmla="*/ 952305 w 987061"/>
                  <a:gd name="connsiteY3" fmla="*/ 611807 h 611807"/>
                  <a:gd name="connsiteX4" fmla="*/ 34284 w 987061"/>
                  <a:gd name="connsiteY4" fmla="*/ 611807 h 611807"/>
                  <a:gd name="connsiteX5" fmla="*/ 0 w 987061"/>
                  <a:gd name="connsiteY5" fmla="*/ 577523 h 611807"/>
                  <a:gd name="connsiteX6" fmla="*/ 471 w 987061"/>
                  <a:gd name="connsiteY6" fmla="*/ 214366 h 611807"/>
                  <a:gd name="connsiteX0" fmla="*/ 471 w 987061"/>
                  <a:gd name="connsiteY0" fmla="*/ 160361 h 557802"/>
                  <a:gd name="connsiteX1" fmla="*/ 987061 w 987061"/>
                  <a:gd name="connsiteY1" fmla="*/ 148329 h 557802"/>
                  <a:gd name="connsiteX2" fmla="*/ 986589 w 987061"/>
                  <a:gd name="connsiteY2" fmla="*/ 523518 h 557802"/>
                  <a:gd name="connsiteX3" fmla="*/ 952305 w 987061"/>
                  <a:gd name="connsiteY3" fmla="*/ 557802 h 557802"/>
                  <a:gd name="connsiteX4" fmla="*/ 34284 w 987061"/>
                  <a:gd name="connsiteY4" fmla="*/ 557802 h 557802"/>
                  <a:gd name="connsiteX5" fmla="*/ 0 w 987061"/>
                  <a:gd name="connsiteY5" fmla="*/ 523518 h 557802"/>
                  <a:gd name="connsiteX6" fmla="*/ 471 w 987061"/>
                  <a:gd name="connsiteY6" fmla="*/ 160361 h 557802"/>
                  <a:gd name="connsiteX0" fmla="*/ 471 w 987061"/>
                  <a:gd name="connsiteY0" fmla="*/ 173918 h 571359"/>
                  <a:gd name="connsiteX1" fmla="*/ 987061 w 987061"/>
                  <a:gd name="connsiteY1" fmla="*/ 161886 h 571359"/>
                  <a:gd name="connsiteX2" fmla="*/ 986589 w 987061"/>
                  <a:gd name="connsiteY2" fmla="*/ 537075 h 571359"/>
                  <a:gd name="connsiteX3" fmla="*/ 952305 w 987061"/>
                  <a:gd name="connsiteY3" fmla="*/ 571359 h 571359"/>
                  <a:gd name="connsiteX4" fmla="*/ 34284 w 987061"/>
                  <a:gd name="connsiteY4" fmla="*/ 571359 h 571359"/>
                  <a:gd name="connsiteX5" fmla="*/ 0 w 987061"/>
                  <a:gd name="connsiteY5" fmla="*/ 537075 h 571359"/>
                  <a:gd name="connsiteX6" fmla="*/ 471 w 987061"/>
                  <a:gd name="connsiteY6" fmla="*/ 173918 h 5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061" h="571359">
                    <a:moveTo>
                      <a:pt x="471" y="173918"/>
                    </a:moveTo>
                    <a:cubicBezTo>
                      <a:pt x="309281" y="-335419"/>
                      <a:pt x="722366" y="466686"/>
                      <a:pt x="987061" y="161886"/>
                    </a:cubicBezTo>
                    <a:cubicBezTo>
                      <a:pt x="986904" y="286949"/>
                      <a:pt x="986746" y="412012"/>
                      <a:pt x="986589" y="537075"/>
                    </a:cubicBezTo>
                    <a:cubicBezTo>
                      <a:pt x="986589" y="556010"/>
                      <a:pt x="971240" y="571359"/>
                      <a:pt x="952305" y="571359"/>
                    </a:cubicBezTo>
                    <a:lnTo>
                      <a:pt x="34284" y="571359"/>
                    </a:lnTo>
                    <a:cubicBezTo>
                      <a:pt x="15349" y="571359"/>
                      <a:pt x="0" y="556010"/>
                      <a:pt x="0" y="537075"/>
                    </a:cubicBezTo>
                    <a:lnTo>
                      <a:pt x="471" y="173918"/>
                    </a:lnTo>
                    <a:close/>
                  </a:path>
                </a:pathLst>
              </a:cu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sp>
          <p:nvSpPr>
            <p:cNvPr id="45" name="Rectangle 44">
              <a:extLst>
                <a:ext uri="{FF2B5EF4-FFF2-40B4-BE49-F238E27FC236}">
                  <a16:creationId xmlns:a16="http://schemas.microsoft.com/office/drawing/2014/main" id="{436D5C23-6C5F-452F-AB87-36F3224212AD}"/>
                </a:ext>
              </a:extLst>
            </p:cNvPr>
            <p:cNvSpPr/>
            <p:nvPr/>
          </p:nvSpPr>
          <p:spPr>
            <a:xfrm>
              <a:off x="1583898" y="1921813"/>
              <a:ext cx="324042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5408F"/>
                  </a:solidFill>
                  <a:effectLst/>
                  <a:uLnTx/>
                  <a:uFillTx/>
                  <a:latin typeface="Century Gothic" panose="020B0502020202020204" pitchFamily="34" charset="0"/>
                  <a:ea typeface="+mn-ea"/>
                  <a:cs typeface="+mn-cs"/>
                </a:rPr>
                <a:t>Biological</a:t>
              </a:r>
            </a:p>
          </p:txBody>
        </p:sp>
        <p:sp>
          <p:nvSpPr>
            <p:cNvPr id="7" name="Oval 6">
              <a:extLst>
                <a:ext uri="{FF2B5EF4-FFF2-40B4-BE49-F238E27FC236}">
                  <a16:creationId xmlns:a16="http://schemas.microsoft.com/office/drawing/2014/main" id="{4F4B8A00-D4E1-4255-8CE0-D163A5E39FB1}"/>
                </a:ext>
              </a:extLst>
            </p:cNvPr>
            <p:cNvSpPr/>
            <p:nvPr/>
          </p:nvSpPr>
          <p:spPr>
            <a:xfrm>
              <a:off x="1034283" y="2259573"/>
              <a:ext cx="1099230" cy="1099230"/>
            </a:xfrm>
            <a:prstGeom prst="ellipse">
              <a:avLst/>
            </a:prstGeom>
            <a:solidFill>
              <a:srgbClr val="A1AFD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25408F"/>
                  </a:solidFill>
                  <a:effectLst/>
                  <a:uLnTx/>
                  <a:uFillTx/>
                  <a:latin typeface="Century Gothic" panose="020B0502020202020204" pitchFamily="34" charset="0"/>
                  <a:ea typeface="+mn-ea"/>
                  <a:cs typeface="+mn-cs"/>
                </a:rPr>
                <a:t>1</a:t>
              </a:r>
            </a:p>
          </p:txBody>
        </p:sp>
      </p:grpSp>
      <p:sp>
        <p:nvSpPr>
          <p:cNvPr id="9" name="Oval 8">
            <a:extLst>
              <a:ext uri="{FF2B5EF4-FFF2-40B4-BE49-F238E27FC236}">
                <a16:creationId xmlns:a16="http://schemas.microsoft.com/office/drawing/2014/main" id="{4659F28E-D27F-48DE-93F2-77A806638AB2}"/>
              </a:ext>
            </a:extLst>
          </p:cNvPr>
          <p:cNvSpPr/>
          <p:nvPr/>
        </p:nvSpPr>
        <p:spPr>
          <a:xfrm>
            <a:off x="3804347" y="2911131"/>
            <a:ext cx="2255090" cy="22550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11" name="Group 10">
            <a:extLst>
              <a:ext uri="{FF2B5EF4-FFF2-40B4-BE49-F238E27FC236}">
                <a16:creationId xmlns:a16="http://schemas.microsoft.com/office/drawing/2014/main" id="{EF0F021D-EECB-4A5F-9DDC-A0FC23B1E6DE}"/>
              </a:ext>
            </a:extLst>
          </p:cNvPr>
          <p:cNvGrpSpPr/>
          <p:nvPr/>
        </p:nvGrpSpPr>
        <p:grpSpPr>
          <a:xfrm>
            <a:off x="3444129" y="2530616"/>
            <a:ext cx="2975526" cy="3016120"/>
            <a:chOff x="3444129" y="2530616"/>
            <a:chExt cx="2975526" cy="3016120"/>
          </a:xfrm>
        </p:grpSpPr>
        <p:sp>
          <p:nvSpPr>
            <p:cNvPr id="8" name="Arrow: Circular 7">
              <a:extLst>
                <a:ext uri="{FF2B5EF4-FFF2-40B4-BE49-F238E27FC236}">
                  <a16:creationId xmlns:a16="http://schemas.microsoft.com/office/drawing/2014/main" id="{4CB11B9C-3C59-49BD-B6CC-55C451E612AD}"/>
                </a:ext>
              </a:extLst>
            </p:cNvPr>
            <p:cNvSpPr/>
            <p:nvPr/>
          </p:nvSpPr>
          <p:spPr>
            <a:xfrm>
              <a:off x="3444129" y="2571212"/>
              <a:ext cx="2975526" cy="2975524"/>
            </a:xfrm>
            <a:prstGeom prst="circularArrow">
              <a:avLst>
                <a:gd name="adj1" fmla="val 9319"/>
                <a:gd name="adj2" fmla="val 1142319"/>
                <a:gd name="adj3" fmla="val 20373377"/>
                <a:gd name="adj4" fmla="val 10799998"/>
                <a:gd name="adj5" fmla="val 12500"/>
              </a:avLst>
            </a:prstGeom>
            <a:solidFill>
              <a:srgbClr val="A1A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6" name="Arrow: Circular 65">
              <a:extLst>
                <a:ext uri="{FF2B5EF4-FFF2-40B4-BE49-F238E27FC236}">
                  <a16:creationId xmlns:a16="http://schemas.microsoft.com/office/drawing/2014/main" id="{90E37923-89B4-4083-96E7-05F95B8E5998}"/>
                </a:ext>
              </a:extLst>
            </p:cNvPr>
            <p:cNvSpPr/>
            <p:nvPr/>
          </p:nvSpPr>
          <p:spPr>
            <a:xfrm flipH="1" flipV="1">
              <a:off x="3444129" y="2530616"/>
              <a:ext cx="2975526" cy="2975524"/>
            </a:xfrm>
            <a:prstGeom prst="circularArrow">
              <a:avLst>
                <a:gd name="adj1" fmla="val 9319"/>
                <a:gd name="adj2" fmla="val 1142319"/>
                <a:gd name="adj3" fmla="val 20373377"/>
                <a:gd name="adj4" fmla="val 10825828"/>
                <a:gd name="adj5" fmla="val 12500"/>
              </a:avLst>
            </a:prstGeom>
            <a:solidFill>
              <a:srgbClr val="A1A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pSp>
      <p:sp>
        <p:nvSpPr>
          <p:cNvPr id="67" name="TextBox 66">
            <a:extLst>
              <a:ext uri="{FF2B5EF4-FFF2-40B4-BE49-F238E27FC236}">
                <a16:creationId xmlns:a16="http://schemas.microsoft.com/office/drawing/2014/main" id="{D786D8AF-1C96-42B3-9FAB-FA22DAD4BB0D}"/>
              </a:ext>
            </a:extLst>
          </p:cNvPr>
          <p:cNvSpPr txBox="1"/>
          <p:nvPr/>
        </p:nvSpPr>
        <p:spPr>
          <a:xfrm>
            <a:off x="4046337" y="3814978"/>
            <a:ext cx="1733401" cy="538609"/>
          </a:xfrm>
          <a:prstGeom prst="rect">
            <a:avLst/>
          </a:prstGeom>
          <a:noFill/>
        </p:spPr>
        <p:txBody>
          <a:bodyPr wrap="square"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5408F"/>
                </a:solidFill>
                <a:effectLst/>
                <a:uLnTx/>
                <a:uFillTx/>
                <a:latin typeface="Century Gothic" panose="020B0502020202020204" pitchFamily="34" charset="0"/>
                <a:ea typeface="+mn-ea"/>
                <a:cs typeface="+mn-cs"/>
              </a:rPr>
              <a:t>Psychological Disorder</a:t>
            </a:r>
          </a:p>
        </p:txBody>
      </p:sp>
    </p:spTree>
    <p:extLst>
      <p:ext uri="{BB962C8B-B14F-4D97-AF65-F5344CB8AC3E}">
        <p14:creationId xmlns:p14="http://schemas.microsoft.com/office/powerpoint/2010/main" val="11394702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8" presetClass="emph" presetSubtype="0" repeatCount="indefinite" fill="hold" nodeType="withEffect">
                                  <p:stCondLst>
                                    <p:cond delay="0"/>
                                  </p:stCondLst>
                                  <p:endCondLst>
                                    <p:cond evt="onNext" delay="0">
                                      <p:tgtEl>
                                        <p:sldTgt/>
                                      </p:tgtEl>
                                    </p:cond>
                                  </p:endCondLst>
                                  <p:childTnLst>
                                    <p:animRot by="43200000">
                                      <p:cBhvr>
                                        <p:cTn id="9" dur="20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A1DF9-545A-4E0E-943D-945DDBE615A4}"/>
              </a:ext>
            </a:extLst>
          </p:cNvPr>
          <p:cNvSpPr>
            <a:spLocks noGrp="1"/>
          </p:cNvSpPr>
          <p:nvPr>
            <p:ph type="title"/>
          </p:nvPr>
        </p:nvSpPr>
        <p:spPr/>
        <p:txBody>
          <a:bodyPr/>
          <a:lstStyle/>
          <a:p>
            <a:r>
              <a:rPr lang="en-US" dirty="0"/>
              <a:t>Biological Level of Anger</a:t>
            </a:r>
          </a:p>
        </p:txBody>
      </p:sp>
      <p:sp>
        <p:nvSpPr>
          <p:cNvPr id="3" name="Content Placeholder 2">
            <a:extLst>
              <a:ext uri="{FF2B5EF4-FFF2-40B4-BE49-F238E27FC236}">
                <a16:creationId xmlns:a16="http://schemas.microsoft.com/office/drawing/2014/main" id="{693E5E96-6A00-4300-B364-896C08F83E45}"/>
              </a:ext>
            </a:extLst>
          </p:cNvPr>
          <p:cNvSpPr>
            <a:spLocks noGrp="1"/>
          </p:cNvSpPr>
          <p:nvPr>
            <p:ph idx="1"/>
          </p:nvPr>
        </p:nvSpPr>
        <p:spPr/>
        <p:txBody>
          <a:bodyPr>
            <a:normAutofit/>
          </a:bodyPr>
          <a:lstStyle/>
          <a:p>
            <a:r>
              <a:rPr lang="en-US" sz="3600" b="1" dirty="0"/>
              <a:t>Flight or Fight Response</a:t>
            </a:r>
          </a:p>
          <a:p>
            <a:pPr marL="0" indent="0">
              <a:buNone/>
            </a:pPr>
            <a:endParaRPr lang="en-US" sz="3600" b="1" dirty="0"/>
          </a:p>
          <a:p>
            <a:r>
              <a:rPr lang="en-US" sz="3600" b="1" dirty="0"/>
              <a:t>HALT (Hungry, Anxious, Lonely, Tired)</a:t>
            </a:r>
          </a:p>
          <a:p>
            <a:pPr marL="0" indent="0">
              <a:buNone/>
            </a:pPr>
            <a:endParaRPr lang="en-US" sz="3600" b="1" dirty="0"/>
          </a:p>
          <a:p>
            <a:r>
              <a:rPr lang="en-US" sz="3600" b="1" dirty="0"/>
              <a:t>Flooding</a:t>
            </a:r>
          </a:p>
          <a:p>
            <a:pPr marL="0" indent="0">
              <a:buNone/>
            </a:pPr>
            <a:endParaRPr lang="en-US" sz="3600" b="1" dirty="0"/>
          </a:p>
          <a:p>
            <a:r>
              <a:rPr lang="en-US" sz="3600" b="1" dirty="0"/>
              <a:t>Physical Health Conditions</a:t>
            </a:r>
          </a:p>
        </p:txBody>
      </p:sp>
      <p:sp>
        <p:nvSpPr>
          <p:cNvPr id="4" name="Footer Placeholder 3">
            <a:extLst>
              <a:ext uri="{FF2B5EF4-FFF2-40B4-BE49-F238E27FC236}">
                <a16:creationId xmlns:a16="http://schemas.microsoft.com/office/drawing/2014/main" id="{F96D71E0-2AD7-4415-8289-706356832B05}"/>
              </a:ext>
            </a:extLst>
          </p:cNvPr>
          <p:cNvSpPr>
            <a:spLocks noGrp="1"/>
          </p:cNvSpPr>
          <p:nvPr>
            <p:ph type="ftr" sz="quarter" idx="11"/>
          </p:nvPr>
        </p:nvSpPr>
        <p:spPr/>
        <p:txBody>
          <a:bodyPr/>
          <a:lstStyle/>
          <a:p>
            <a:r>
              <a:rPr lang="en-US"/>
              <a:t>Copyright ©2021 CCA  |  Confidential &amp; Proprietary</a:t>
            </a:r>
          </a:p>
        </p:txBody>
      </p:sp>
      <p:sp>
        <p:nvSpPr>
          <p:cNvPr id="5" name="Slide Number Placeholder 4">
            <a:extLst>
              <a:ext uri="{FF2B5EF4-FFF2-40B4-BE49-F238E27FC236}">
                <a16:creationId xmlns:a16="http://schemas.microsoft.com/office/drawing/2014/main" id="{7A9E9BEC-E816-4AC7-92BD-E438C532508C}"/>
              </a:ext>
            </a:extLst>
          </p:cNvPr>
          <p:cNvSpPr>
            <a:spLocks noGrp="1"/>
          </p:cNvSpPr>
          <p:nvPr>
            <p:ph type="sldNum" sz="quarter" idx="12"/>
          </p:nvPr>
        </p:nvSpPr>
        <p:spPr/>
        <p:txBody>
          <a:bodyPr/>
          <a:lstStyle/>
          <a:p>
            <a:fld id="{3048E690-D076-4AEB-9F16-D088C45421C8}" type="slidenum">
              <a:rPr lang="en-US" smtClean="0"/>
              <a:pPr/>
              <a:t>5</a:t>
            </a:fld>
            <a:endParaRPr lang="en-US"/>
          </a:p>
        </p:txBody>
      </p:sp>
    </p:spTree>
    <p:extLst>
      <p:ext uri="{BB962C8B-B14F-4D97-AF65-F5344CB8AC3E}">
        <p14:creationId xmlns:p14="http://schemas.microsoft.com/office/powerpoint/2010/main" val="406449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4D8956E-9A8C-42B8-9184-540B8567A553}"/>
              </a:ext>
            </a:extLst>
          </p:cNvPr>
          <p:cNvSpPr>
            <a:spLocks noGrp="1"/>
          </p:cNvSpPr>
          <p:nvPr>
            <p:ph type="ftr" sz="quarter" idx="11"/>
          </p:nvPr>
        </p:nvSpPr>
        <p:spPr>
          <a:xfrm>
            <a:off x="157163" y="6410325"/>
            <a:ext cx="5938837" cy="30797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tint val="75000"/>
                  </a:prstClr>
                </a:solidFill>
                <a:effectLst/>
                <a:uLnTx/>
                <a:uFillTx/>
                <a:latin typeface="Century Gothic" panose="020B0502020202020204" pitchFamily="34" charset="0"/>
                <a:ea typeface="+mn-ea"/>
                <a:cs typeface="+mn-cs"/>
              </a:rPr>
              <a:t>Copyright ©2021 CCA  |  Confidential &amp; Proprietary</a:t>
            </a:r>
          </a:p>
        </p:txBody>
      </p:sp>
      <p:sp>
        <p:nvSpPr>
          <p:cNvPr id="2" name="Slide Number Placeholder 1">
            <a:extLst>
              <a:ext uri="{FF2B5EF4-FFF2-40B4-BE49-F238E27FC236}">
                <a16:creationId xmlns:a16="http://schemas.microsoft.com/office/drawing/2014/main" id="{390CC377-D654-4479-96FB-8D7CE6B0AF2C}"/>
              </a:ext>
            </a:extLst>
          </p:cNvPr>
          <p:cNvSpPr>
            <a:spLocks noGrp="1"/>
          </p:cNvSpPr>
          <p:nvPr>
            <p:ph type="sldNum" sz="quarter" idx="12"/>
          </p:nvPr>
        </p:nvSpPr>
        <p:spPr>
          <a:xfrm>
            <a:off x="11534529" y="6408135"/>
            <a:ext cx="500327" cy="31066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D29DFF-3715-499B-B99C-5ACB23995D69}" type="slidenum">
              <a:rPr kumimoji="0" lang="en-US" sz="800" b="0" i="0" u="none" strike="noStrike" kern="1200" cap="none" spc="0" normalizeH="0" baseline="0" noProof="0" smtClean="0">
                <a:ln>
                  <a:noFill/>
                </a:ln>
                <a:solidFill>
                  <a:srgbClr val="25408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a:ln>
                <a:noFill/>
              </a:ln>
              <a:solidFill>
                <a:srgbClr val="25408F"/>
              </a:solidFill>
              <a:effectLst/>
              <a:uLnTx/>
              <a:uFillTx/>
              <a:latin typeface="Century Gothic" panose="020B0502020202020204" pitchFamily="34" charset="0"/>
              <a:ea typeface="+mn-ea"/>
              <a:cs typeface="+mn-cs"/>
            </a:endParaRPr>
          </a:p>
        </p:txBody>
      </p:sp>
      <p:sp>
        <p:nvSpPr>
          <p:cNvPr id="58" name="Title 1">
            <a:extLst>
              <a:ext uri="{FF2B5EF4-FFF2-40B4-BE49-F238E27FC236}">
                <a16:creationId xmlns:a16="http://schemas.microsoft.com/office/drawing/2014/main" id="{101CA92C-06D8-44A1-905A-F8BC3433680E}"/>
              </a:ext>
            </a:extLst>
          </p:cNvPr>
          <p:cNvSpPr>
            <a:spLocks noGrp="1"/>
          </p:cNvSpPr>
          <p:nvPr>
            <p:ph type="title"/>
          </p:nvPr>
        </p:nvSpPr>
        <p:spPr>
          <a:xfrm>
            <a:off x="287563" y="278551"/>
            <a:ext cx="9603275" cy="1049235"/>
          </a:xfrm>
        </p:spPr>
        <p:txBody>
          <a:bodyPr>
            <a:normAutofit fontScale="90000"/>
          </a:bodyPr>
          <a:lstStyle/>
          <a:p>
            <a:r>
              <a:rPr lang="en-US" dirty="0"/>
              <a:t>Bio-psycho-social-Spiritual</a:t>
            </a:r>
            <a:br>
              <a:rPr lang="en-US" dirty="0"/>
            </a:br>
            <a:r>
              <a:rPr lang="en-US" sz="6000" dirty="0"/>
              <a:t>APPROACH</a:t>
            </a:r>
            <a:endParaRPr lang="en-US" dirty="0"/>
          </a:p>
        </p:txBody>
      </p:sp>
      <p:grpSp>
        <p:nvGrpSpPr>
          <p:cNvPr id="15" name="Group 14">
            <a:extLst>
              <a:ext uri="{FF2B5EF4-FFF2-40B4-BE49-F238E27FC236}">
                <a16:creationId xmlns:a16="http://schemas.microsoft.com/office/drawing/2014/main" id="{AEECE520-9B3A-4760-86A5-4CCECAB071E6}"/>
              </a:ext>
            </a:extLst>
          </p:cNvPr>
          <p:cNvGrpSpPr/>
          <p:nvPr/>
        </p:nvGrpSpPr>
        <p:grpSpPr>
          <a:xfrm>
            <a:off x="834095" y="1765674"/>
            <a:ext cx="3990223" cy="2169381"/>
            <a:chOff x="834095" y="1765674"/>
            <a:chExt cx="3990223" cy="2169381"/>
          </a:xfrm>
        </p:grpSpPr>
        <p:sp>
          <p:nvSpPr>
            <p:cNvPr id="90" name="Rectangle 89">
              <a:extLst>
                <a:ext uri="{FF2B5EF4-FFF2-40B4-BE49-F238E27FC236}">
                  <a16:creationId xmlns:a16="http://schemas.microsoft.com/office/drawing/2014/main" id="{FB25B7A5-E9C5-4FA0-9F22-EAE5BCA285F8}"/>
                </a:ext>
              </a:extLst>
            </p:cNvPr>
            <p:cNvSpPr/>
            <p:nvPr/>
          </p:nvSpPr>
          <p:spPr>
            <a:xfrm>
              <a:off x="834095" y="2983549"/>
              <a:ext cx="1374916" cy="738664"/>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Watchfulness and Acceptance Process</a:t>
              </a:r>
            </a:p>
          </p:txBody>
        </p:sp>
        <p:grpSp>
          <p:nvGrpSpPr>
            <p:cNvPr id="27" name="Group 26">
              <a:extLst>
                <a:ext uri="{FF2B5EF4-FFF2-40B4-BE49-F238E27FC236}">
                  <a16:creationId xmlns:a16="http://schemas.microsoft.com/office/drawing/2014/main" id="{BA24EE3D-EBE2-46D4-98AF-A2919A7A96F0}"/>
                </a:ext>
              </a:extLst>
            </p:cNvPr>
            <p:cNvGrpSpPr/>
            <p:nvPr/>
          </p:nvGrpSpPr>
          <p:grpSpPr>
            <a:xfrm>
              <a:off x="1583898" y="1765674"/>
              <a:ext cx="3240420" cy="2169381"/>
              <a:chOff x="7486663" y="5750354"/>
              <a:chExt cx="986589" cy="855382"/>
            </a:xfrm>
          </p:grpSpPr>
          <p:sp>
            <p:nvSpPr>
              <p:cNvPr id="28" name="Rectangle: Rounded Corners 27">
                <a:extLst>
                  <a:ext uri="{FF2B5EF4-FFF2-40B4-BE49-F238E27FC236}">
                    <a16:creationId xmlns:a16="http://schemas.microsoft.com/office/drawing/2014/main" id="{01D8AC18-95BC-486A-8326-D007E5B2A2FF}"/>
                  </a:ext>
                </a:extLst>
              </p:cNvPr>
              <p:cNvSpPr/>
              <p:nvPr/>
            </p:nvSpPr>
            <p:spPr>
              <a:xfrm>
                <a:off x="7486663" y="5750354"/>
                <a:ext cx="986589" cy="855382"/>
              </a:xfrm>
              <a:prstGeom prst="roundRect">
                <a:avLst>
                  <a:gd name="adj" fmla="val 4008"/>
                </a:avLst>
              </a:prstGeom>
              <a:solidFill>
                <a:srgbClr val="FCB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9" name="Rectangle: Rounded Corners 94">
                <a:extLst>
                  <a:ext uri="{FF2B5EF4-FFF2-40B4-BE49-F238E27FC236}">
                    <a16:creationId xmlns:a16="http://schemas.microsoft.com/office/drawing/2014/main" id="{A0D3953E-9006-47A1-A007-75DBC46B9413}"/>
                  </a:ext>
                </a:extLst>
              </p:cNvPr>
              <p:cNvSpPr/>
              <p:nvPr/>
            </p:nvSpPr>
            <p:spPr>
              <a:xfrm>
                <a:off x="7486663" y="6034377"/>
                <a:ext cx="986589" cy="571359"/>
              </a:xfrm>
              <a:custGeom>
                <a:avLst/>
                <a:gdLst>
                  <a:gd name="connsiteX0" fmla="*/ 0 w 986589"/>
                  <a:gd name="connsiteY0" fmla="*/ 34284 h 855382"/>
                  <a:gd name="connsiteX1" fmla="*/ 34284 w 986589"/>
                  <a:gd name="connsiteY1" fmla="*/ 0 h 855382"/>
                  <a:gd name="connsiteX2" fmla="*/ 952305 w 986589"/>
                  <a:gd name="connsiteY2" fmla="*/ 0 h 855382"/>
                  <a:gd name="connsiteX3" fmla="*/ 986589 w 986589"/>
                  <a:gd name="connsiteY3" fmla="*/ 34284 h 855382"/>
                  <a:gd name="connsiteX4" fmla="*/ 986589 w 986589"/>
                  <a:gd name="connsiteY4" fmla="*/ 821098 h 855382"/>
                  <a:gd name="connsiteX5" fmla="*/ 952305 w 986589"/>
                  <a:gd name="connsiteY5" fmla="*/ 855382 h 855382"/>
                  <a:gd name="connsiteX6" fmla="*/ 34284 w 986589"/>
                  <a:gd name="connsiteY6" fmla="*/ 855382 h 855382"/>
                  <a:gd name="connsiteX7" fmla="*/ 0 w 986589"/>
                  <a:gd name="connsiteY7" fmla="*/ 821098 h 855382"/>
                  <a:gd name="connsiteX8" fmla="*/ 0 w 986589"/>
                  <a:gd name="connsiteY8" fmla="*/ 34284 h 855382"/>
                  <a:gd name="connsiteX0" fmla="*/ 0 w 986589"/>
                  <a:gd name="connsiteY0" fmla="*/ 34284 h 855382"/>
                  <a:gd name="connsiteX1" fmla="*/ 34284 w 986589"/>
                  <a:gd name="connsiteY1" fmla="*/ 0 h 855382"/>
                  <a:gd name="connsiteX2" fmla="*/ 952305 w 986589"/>
                  <a:gd name="connsiteY2" fmla="*/ 0 h 855382"/>
                  <a:gd name="connsiteX3" fmla="*/ 986589 w 986589"/>
                  <a:gd name="connsiteY3" fmla="*/ 34284 h 855382"/>
                  <a:gd name="connsiteX4" fmla="*/ 986589 w 986589"/>
                  <a:gd name="connsiteY4" fmla="*/ 821098 h 855382"/>
                  <a:gd name="connsiteX5" fmla="*/ 952305 w 986589"/>
                  <a:gd name="connsiteY5" fmla="*/ 855382 h 855382"/>
                  <a:gd name="connsiteX6" fmla="*/ 34284 w 986589"/>
                  <a:gd name="connsiteY6" fmla="*/ 855382 h 855382"/>
                  <a:gd name="connsiteX7" fmla="*/ 0 w 986589"/>
                  <a:gd name="connsiteY7" fmla="*/ 821098 h 855382"/>
                  <a:gd name="connsiteX8" fmla="*/ 471 w 986589"/>
                  <a:gd name="connsiteY8" fmla="*/ 457941 h 855382"/>
                  <a:gd name="connsiteX9" fmla="*/ 0 w 986589"/>
                  <a:gd name="connsiteY9" fmla="*/ 34284 h 855382"/>
                  <a:gd name="connsiteX0" fmla="*/ 0 w 987061"/>
                  <a:gd name="connsiteY0" fmla="*/ 34284 h 855382"/>
                  <a:gd name="connsiteX1" fmla="*/ 34284 w 987061"/>
                  <a:gd name="connsiteY1" fmla="*/ 0 h 855382"/>
                  <a:gd name="connsiteX2" fmla="*/ 952305 w 987061"/>
                  <a:gd name="connsiteY2" fmla="*/ 0 h 855382"/>
                  <a:gd name="connsiteX3" fmla="*/ 986589 w 987061"/>
                  <a:gd name="connsiteY3" fmla="*/ 34284 h 855382"/>
                  <a:gd name="connsiteX4" fmla="*/ 987061 w 987061"/>
                  <a:gd name="connsiteY4" fmla="*/ 445909 h 855382"/>
                  <a:gd name="connsiteX5" fmla="*/ 986589 w 987061"/>
                  <a:gd name="connsiteY5" fmla="*/ 821098 h 855382"/>
                  <a:gd name="connsiteX6" fmla="*/ 952305 w 987061"/>
                  <a:gd name="connsiteY6" fmla="*/ 855382 h 855382"/>
                  <a:gd name="connsiteX7" fmla="*/ 34284 w 987061"/>
                  <a:gd name="connsiteY7" fmla="*/ 855382 h 855382"/>
                  <a:gd name="connsiteX8" fmla="*/ 0 w 987061"/>
                  <a:gd name="connsiteY8" fmla="*/ 821098 h 855382"/>
                  <a:gd name="connsiteX9" fmla="*/ 471 w 987061"/>
                  <a:gd name="connsiteY9" fmla="*/ 457941 h 855382"/>
                  <a:gd name="connsiteX10" fmla="*/ 0 w 987061"/>
                  <a:gd name="connsiteY10" fmla="*/ 34284 h 855382"/>
                  <a:gd name="connsiteX0" fmla="*/ 471 w 987061"/>
                  <a:gd name="connsiteY0" fmla="*/ 457941 h 855382"/>
                  <a:gd name="connsiteX1" fmla="*/ 34284 w 987061"/>
                  <a:gd name="connsiteY1" fmla="*/ 0 h 855382"/>
                  <a:gd name="connsiteX2" fmla="*/ 952305 w 987061"/>
                  <a:gd name="connsiteY2" fmla="*/ 0 h 855382"/>
                  <a:gd name="connsiteX3" fmla="*/ 986589 w 987061"/>
                  <a:gd name="connsiteY3" fmla="*/ 34284 h 855382"/>
                  <a:gd name="connsiteX4" fmla="*/ 987061 w 987061"/>
                  <a:gd name="connsiteY4" fmla="*/ 445909 h 855382"/>
                  <a:gd name="connsiteX5" fmla="*/ 986589 w 987061"/>
                  <a:gd name="connsiteY5" fmla="*/ 821098 h 855382"/>
                  <a:gd name="connsiteX6" fmla="*/ 952305 w 987061"/>
                  <a:gd name="connsiteY6" fmla="*/ 855382 h 855382"/>
                  <a:gd name="connsiteX7" fmla="*/ 34284 w 987061"/>
                  <a:gd name="connsiteY7" fmla="*/ 855382 h 855382"/>
                  <a:gd name="connsiteX8" fmla="*/ 0 w 987061"/>
                  <a:gd name="connsiteY8" fmla="*/ 821098 h 855382"/>
                  <a:gd name="connsiteX9" fmla="*/ 471 w 987061"/>
                  <a:gd name="connsiteY9" fmla="*/ 457941 h 855382"/>
                  <a:gd name="connsiteX0" fmla="*/ 471 w 987061"/>
                  <a:gd name="connsiteY0" fmla="*/ 457941 h 855382"/>
                  <a:gd name="connsiteX1" fmla="*/ 952305 w 987061"/>
                  <a:gd name="connsiteY1" fmla="*/ 0 h 855382"/>
                  <a:gd name="connsiteX2" fmla="*/ 986589 w 987061"/>
                  <a:gd name="connsiteY2" fmla="*/ 34284 h 855382"/>
                  <a:gd name="connsiteX3" fmla="*/ 987061 w 987061"/>
                  <a:gd name="connsiteY3" fmla="*/ 445909 h 855382"/>
                  <a:gd name="connsiteX4" fmla="*/ 986589 w 987061"/>
                  <a:gd name="connsiteY4" fmla="*/ 821098 h 855382"/>
                  <a:gd name="connsiteX5" fmla="*/ 952305 w 987061"/>
                  <a:gd name="connsiteY5" fmla="*/ 855382 h 855382"/>
                  <a:gd name="connsiteX6" fmla="*/ 34284 w 987061"/>
                  <a:gd name="connsiteY6" fmla="*/ 855382 h 855382"/>
                  <a:gd name="connsiteX7" fmla="*/ 0 w 987061"/>
                  <a:gd name="connsiteY7" fmla="*/ 821098 h 855382"/>
                  <a:gd name="connsiteX8" fmla="*/ 471 w 987061"/>
                  <a:gd name="connsiteY8" fmla="*/ 457941 h 855382"/>
                  <a:gd name="connsiteX0" fmla="*/ 471 w 987061"/>
                  <a:gd name="connsiteY0" fmla="*/ 423657 h 821098"/>
                  <a:gd name="connsiteX1" fmla="*/ 986589 w 987061"/>
                  <a:gd name="connsiteY1" fmla="*/ 0 h 821098"/>
                  <a:gd name="connsiteX2" fmla="*/ 987061 w 987061"/>
                  <a:gd name="connsiteY2" fmla="*/ 411625 h 821098"/>
                  <a:gd name="connsiteX3" fmla="*/ 986589 w 987061"/>
                  <a:gd name="connsiteY3" fmla="*/ 786814 h 821098"/>
                  <a:gd name="connsiteX4" fmla="*/ 952305 w 987061"/>
                  <a:gd name="connsiteY4" fmla="*/ 821098 h 821098"/>
                  <a:gd name="connsiteX5" fmla="*/ 34284 w 987061"/>
                  <a:gd name="connsiteY5" fmla="*/ 821098 h 821098"/>
                  <a:gd name="connsiteX6" fmla="*/ 0 w 987061"/>
                  <a:gd name="connsiteY6" fmla="*/ 786814 h 821098"/>
                  <a:gd name="connsiteX7" fmla="*/ 471 w 987061"/>
                  <a:gd name="connsiteY7" fmla="*/ 423657 h 821098"/>
                  <a:gd name="connsiteX0" fmla="*/ 471 w 987061"/>
                  <a:gd name="connsiteY0" fmla="*/ 12032 h 409473"/>
                  <a:gd name="connsiteX1" fmla="*/ 987061 w 987061"/>
                  <a:gd name="connsiteY1" fmla="*/ 0 h 409473"/>
                  <a:gd name="connsiteX2" fmla="*/ 986589 w 987061"/>
                  <a:gd name="connsiteY2" fmla="*/ 375189 h 409473"/>
                  <a:gd name="connsiteX3" fmla="*/ 952305 w 987061"/>
                  <a:gd name="connsiteY3" fmla="*/ 409473 h 409473"/>
                  <a:gd name="connsiteX4" fmla="*/ 34284 w 987061"/>
                  <a:gd name="connsiteY4" fmla="*/ 409473 h 409473"/>
                  <a:gd name="connsiteX5" fmla="*/ 0 w 987061"/>
                  <a:gd name="connsiteY5" fmla="*/ 375189 h 409473"/>
                  <a:gd name="connsiteX6" fmla="*/ 471 w 987061"/>
                  <a:gd name="connsiteY6" fmla="*/ 12032 h 409473"/>
                  <a:gd name="connsiteX0" fmla="*/ 471 w 987061"/>
                  <a:gd name="connsiteY0" fmla="*/ 214366 h 611807"/>
                  <a:gd name="connsiteX1" fmla="*/ 987061 w 987061"/>
                  <a:gd name="connsiteY1" fmla="*/ 202334 h 611807"/>
                  <a:gd name="connsiteX2" fmla="*/ 986589 w 987061"/>
                  <a:gd name="connsiteY2" fmla="*/ 577523 h 611807"/>
                  <a:gd name="connsiteX3" fmla="*/ 952305 w 987061"/>
                  <a:gd name="connsiteY3" fmla="*/ 611807 h 611807"/>
                  <a:gd name="connsiteX4" fmla="*/ 34284 w 987061"/>
                  <a:gd name="connsiteY4" fmla="*/ 611807 h 611807"/>
                  <a:gd name="connsiteX5" fmla="*/ 0 w 987061"/>
                  <a:gd name="connsiteY5" fmla="*/ 577523 h 611807"/>
                  <a:gd name="connsiteX6" fmla="*/ 471 w 987061"/>
                  <a:gd name="connsiteY6" fmla="*/ 214366 h 611807"/>
                  <a:gd name="connsiteX0" fmla="*/ 471 w 987061"/>
                  <a:gd name="connsiteY0" fmla="*/ 160361 h 557802"/>
                  <a:gd name="connsiteX1" fmla="*/ 987061 w 987061"/>
                  <a:gd name="connsiteY1" fmla="*/ 148329 h 557802"/>
                  <a:gd name="connsiteX2" fmla="*/ 986589 w 987061"/>
                  <a:gd name="connsiteY2" fmla="*/ 523518 h 557802"/>
                  <a:gd name="connsiteX3" fmla="*/ 952305 w 987061"/>
                  <a:gd name="connsiteY3" fmla="*/ 557802 h 557802"/>
                  <a:gd name="connsiteX4" fmla="*/ 34284 w 987061"/>
                  <a:gd name="connsiteY4" fmla="*/ 557802 h 557802"/>
                  <a:gd name="connsiteX5" fmla="*/ 0 w 987061"/>
                  <a:gd name="connsiteY5" fmla="*/ 523518 h 557802"/>
                  <a:gd name="connsiteX6" fmla="*/ 471 w 987061"/>
                  <a:gd name="connsiteY6" fmla="*/ 160361 h 557802"/>
                  <a:gd name="connsiteX0" fmla="*/ 471 w 987061"/>
                  <a:gd name="connsiteY0" fmla="*/ 173918 h 571359"/>
                  <a:gd name="connsiteX1" fmla="*/ 987061 w 987061"/>
                  <a:gd name="connsiteY1" fmla="*/ 161886 h 571359"/>
                  <a:gd name="connsiteX2" fmla="*/ 986589 w 987061"/>
                  <a:gd name="connsiteY2" fmla="*/ 537075 h 571359"/>
                  <a:gd name="connsiteX3" fmla="*/ 952305 w 987061"/>
                  <a:gd name="connsiteY3" fmla="*/ 571359 h 571359"/>
                  <a:gd name="connsiteX4" fmla="*/ 34284 w 987061"/>
                  <a:gd name="connsiteY4" fmla="*/ 571359 h 571359"/>
                  <a:gd name="connsiteX5" fmla="*/ 0 w 987061"/>
                  <a:gd name="connsiteY5" fmla="*/ 537075 h 571359"/>
                  <a:gd name="connsiteX6" fmla="*/ 471 w 987061"/>
                  <a:gd name="connsiteY6" fmla="*/ 173918 h 5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061" h="571359">
                    <a:moveTo>
                      <a:pt x="471" y="173918"/>
                    </a:moveTo>
                    <a:cubicBezTo>
                      <a:pt x="309281" y="-335419"/>
                      <a:pt x="722366" y="466686"/>
                      <a:pt x="987061" y="161886"/>
                    </a:cubicBezTo>
                    <a:cubicBezTo>
                      <a:pt x="986904" y="286949"/>
                      <a:pt x="986746" y="412012"/>
                      <a:pt x="986589" y="537075"/>
                    </a:cubicBezTo>
                    <a:cubicBezTo>
                      <a:pt x="986589" y="556010"/>
                      <a:pt x="971240" y="571359"/>
                      <a:pt x="952305" y="571359"/>
                    </a:cubicBezTo>
                    <a:lnTo>
                      <a:pt x="34284" y="571359"/>
                    </a:lnTo>
                    <a:cubicBezTo>
                      <a:pt x="15349" y="571359"/>
                      <a:pt x="0" y="556010"/>
                      <a:pt x="0" y="537075"/>
                    </a:cubicBezTo>
                    <a:lnTo>
                      <a:pt x="471" y="173918"/>
                    </a:lnTo>
                    <a:close/>
                  </a:path>
                </a:pathLst>
              </a:cu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sp>
          <p:nvSpPr>
            <p:cNvPr id="45" name="Rectangle 44">
              <a:extLst>
                <a:ext uri="{FF2B5EF4-FFF2-40B4-BE49-F238E27FC236}">
                  <a16:creationId xmlns:a16="http://schemas.microsoft.com/office/drawing/2014/main" id="{436D5C23-6C5F-452F-AB87-36F3224212AD}"/>
                </a:ext>
              </a:extLst>
            </p:cNvPr>
            <p:cNvSpPr/>
            <p:nvPr/>
          </p:nvSpPr>
          <p:spPr>
            <a:xfrm>
              <a:off x="1583898" y="1921813"/>
              <a:ext cx="324042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5408F"/>
                  </a:solidFill>
                  <a:effectLst/>
                  <a:uLnTx/>
                  <a:uFillTx/>
                  <a:latin typeface="Century Gothic" panose="020B0502020202020204" pitchFamily="34" charset="0"/>
                  <a:ea typeface="+mn-ea"/>
                  <a:cs typeface="+mn-cs"/>
                </a:rPr>
                <a:t>Biological</a:t>
              </a:r>
            </a:p>
          </p:txBody>
        </p:sp>
        <p:sp>
          <p:nvSpPr>
            <p:cNvPr id="7" name="Oval 6">
              <a:extLst>
                <a:ext uri="{FF2B5EF4-FFF2-40B4-BE49-F238E27FC236}">
                  <a16:creationId xmlns:a16="http://schemas.microsoft.com/office/drawing/2014/main" id="{4F4B8A00-D4E1-4255-8CE0-D163A5E39FB1}"/>
                </a:ext>
              </a:extLst>
            </p:cNvPr>
            <p:cNvSpPr/>
            <p:nvPr/>
          </p:nvSpPr>
          <p:spPr>
            <a:xfrm>
              <a:off x="1034283" y="2259573"/>
              <a:ext cx="1099230" cy="1099230"/>
            </a:xfrm>
            <a:prstGeom prst="ellipse">
              <a:avLst/>
            </a:prstGeom>
            <a:solidFill>
              <a:srgbClr val="A1AFD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25408F"/>
                  </a:solidFill>
                  <a:effectLst/>
                  <a:uLnTx/>
                  <a:uFillTx/>
                  <a:latin typeface="Century Gothic" panose="020B0502020202020204" pitchFamily="34" charset="0"/>
                  <a:ea typeface="+mn-ea"/>
                  <a:cs typeface="+mn-cs"/>
                </a:rPr>
                <a:t>1</a:t>
              </a:r>
            </a:p>
          </p:txBody>
        </p:sp>
      </p:grpSp>
      <p:grpSp>
        <p:nvGrpSpPr>
          <p:cNvPr id="12" name="Group 11">
            <a:extLst>
              <a:ext uri="{FF2B5EF4-FFF2-40B4-BE49-F238E27FC236}">
                <a16:creationId xmlns:a16="http://schemas.microsoft.com/office/drawing/2014/main" id="{F189E6B1-4550-4724-8BC1-F848A264BAE4}"/>
              </a:ext>
            </a:extLst>
          </p:cNvPr>
          <p:cNvGrpSpPr/>
          <p:nvPr/>
        </p:nvGrpSpPr>
        <p:grpSpPr>
          <a:xfrm>
            <a:off x="5039465" y="1765674"/>
            <a:ext cx="3797137" cy="2169381"/>
            <a:chOff x="5039465" y="1765674"/>
            <a:chExt cx="3797137" cy="2169381"/>
          </a:xfrm>
        </p:grpSpPr>
        <p:grpSp>
          <p:nvGrpSpPr>
            <p:cNvPr id="30" name="Group 29">
              <a:extLst>
                <a:ext uri="{FF2B5EF4-FFF2-40B4-BE49-F238E27FC236}">
                  <a16:creationId xmlns:a16="http://schemas.microsoft.com/office/drawing/2014/main" id="{F4C29DC8-52DA-4C3A-AE3F-0E3CF83C98A2}"/>
                </a:ext>
              </a:extLst>
            </p:cNvPr>
            <p:cNvGrpSpPr/>
            <p:nvPr/>
          </p:nvGrpSpPr>
          <p:grpSpPr>
            <a:xfrm>
              <a:off x="5046570" y="1765674"/>
              <a:ext cx="3240420" cy="2169381"/>
              <a:chOff x="7486663" y="5750354"/>
              <a:chExt cx="986589" cy="855382"/>
            </a:xfrm>
          </p:grpSpPr>
          <p:sp>
            <p:nvSpPr>
              <p:cNvPr id="31" name="Rectangle: Rounded Corners 30">
                <a:extLst>
                  <a:ext uri="{FF2B5EF4-FFF2-40B4-BE49-F238E27FC236}">
                    <a16:creationId xmlns:a16="http://schemas.microsoft.com/office/drawing/2014/main" id="{48779488-8824-4C18-80C4-254840619003}"/>
                  </a:ext>
                </a:extLst>
              </p:cNvPr>
              <p:cNvSpPr/>
              <p:nvPr/>
            </p:nvSpPr>
            <p:spPr>
              <a:xfrm>
                <a:off x="7486663" y="5750354"/>
                <a:ext cx="986589" cy="855382"/>
              </a:xfrm>
              <a:prstGeom prst="roundRect">
                <a:avLst>
                  <a:gd name="adj" fmla="val 4008"/>
                </a:avLst>
              </a:prstGeom>
              <a:solidFill>
                <a:srgbClr val="FCB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2" name="Rectangle: Rounded Corners 94">
                <a:extLst>
                  <a:ext uri="{FF2B5EF4-FFF2-40B4-BE49-F238E27FC236}">
                    <a16:creationId xmlns:a16="http://schemas.microsoft.com/office/drawing/2014/main" id="{7FCFDCBB-0932-4BB0-AE37-AF2CE91F32E5}"/>
                  </a:ext>
                </a:extLst>
              </p:cNvPr>
              <p:cNvSpPr/>
              <p:nvPr/>
            </p:nvSpPr>
            <p:spPr>
              <a:xfrm>
                <a:off x="7486663" y="6034377"/>
                <a:ext cx="986588" cy="571359"/>
              </a:xfrm>
              <a:custGeom>
                <a:avLst/>
                <a:gdLst>
                  <a:gd name="connsiteX0" fmla="*/ 0 w 986589"/>
                  <a:gd name="connsiteY0" fmla="*/ 34284 h 855382"/>
                  <a:gd name="connsiteX1" fmla="*/ 34284 w 986589"/>
                  <a:gd name="connsiteY1" fmla="*/ 0 h 855382"/>
                  <a:gd name="connsiteX2" fmla="*/ 952305 w 986589"/>
                  <a:gd name="connsiteY2" fmla="*/ 0 h 855382"/>
                  <a:gd name="connsiteX3" fmla="*/ 986589 w 986589"/>
                  <a:gd name="connsiteY3" fmla="*/ 34284 h 855382"/>
                  <a:gd name="connsiteX4" fmla="*/ 986589 w 986589"/>
                  <a:gd name="connsiteY4" fmla="*/ 821098 h 855382"/>
                  <a:gd name="connsiteX5" fmla="*/ 952305 w 986589"/>
                  <a:gd name="connsiteY5" fmla="*/ 855382 h 855382"/>
                  <a:gd name="connsiteX6" fmla="*/ 34284 w 986589"/>
                  <a:gd name="connsiteY6" fmla="*/ 855382 h 855382"/>
                  <a:gd name="connsiteX7" fmla="*/ 0 w 986589"/>
                  <a:gd name="connsiteY7" fmla="*/ 821098 h 855382"/>
                  <a:gd name="connsiteX8" fmla="*/ 0 w 986589"/>
                  <a:gd name="connsiteY8" fmla="*/ 34284 h 855382"/>
                  <a:gd name="connsiteX0" fmla="*/ 0 w 986589"/>
                  <a:gd name="connsiteY0" fmla="*/ 34284 h 855382"/>
                  <a:gd name="connsiteX1" fmla="*/ 34284 w 986589"/>
                  <a:gd name="connsiteY1" fmla="*/ 0 h 855382"/>
                  <a:gd name="connsiteX2" fmla="*/ 952305 w 986589"/>
                  <a:gd name="connsiteY2" fmla="*/ 0 h 855382"/>
                  <a:gd name="connsiteX3" fmla="*/ 986589 w 986589"/>
                  <a:gd name="connsiteY3" fmla="*/ 34284 h 855382"/>
                  <a:gd name="connsiteX4" fmla="*/ 986589 w 986589"/>
                  <a:gd name="connsiteY4" fmla="*/ 821098 h 855382"/>
                  <a:gd name="connsiteX5" fmla="*/ 952305 w 986589"/>
                  <a:gd name="connsiteY5" fmla="*/ 855382 h 855382"/>
                  <a:gd name="connsiteX6" fmla="*/ 34284 w 986589"/>
                  <a:gd name="connsiteY6" fmla="*/ 855382 h 855382"/>
                  <a:gd name="connsiteX7" fmla="*/ 0 w 986589"/>
                  <a:gd name="connsiteY7" fmla="*/ 821098 h 855382"/>
                  <a:gd name="connsiteX8" fmla="*/ 471 w 986589"/>
                  <a:gd name="connsiteY8" fmla="*/ 457941 h 855382"/>
                  <a:gd name="connsiteX9" fmla="*/ 0 w 986589"/>
                  <a:gd name="connsiteY9" fmla="*/ 34284 h 855382"/>
                  <a:gd name="connsiteX0" fmla="*/ 0 w 987061"/>
                  <a:gd name="connsiteY0" fmla="*/ 34284 h 855382"/>
                  <a:gd name="connsiteX1" fmla="*/ 34284 w 987061"/>
                  <a:gd name="connsiteY1" fmla="*/ 0 h 855382"/>
                  <a:gd name="connsiteX2" fmla="*/ 952305 w 987061"/>
                  <a:gd name="connsiteY2" fmla="*/ 0 h 855382"/>
                  <a:gd name="connsiteX3" fmla="*/ 986589 w 987061"/>
                  <a:gd name="connsiteY3" fmla="*/ 34284 h 855382"/>
                  <a:gd name="connsiteX4" fmla="*/ 987061 w 987061"/>
                  <a:gd name="connsiteY4" fmla="*/ 445909 h 855382"/>
                  <a:gd name="connsiteX5" fmla="*/ 986589 w 987061"/>
                  <a:gd name="connsiteY5" fmla="*/ 821098 h 855382"/>
                  <a:gd name="connsiteX6" fmla="*/ 952305 w 987061"/>
                  <a:gd name="connsiteY6" fmla="*/ 855382 h 855382"/>
                  <a:gd name="connsiteX7" fmla="*/ 34284 w 987061"/>
                  <a:gd name="connsiteY7" fmla="*/ 855382 h 855382"/>
                  <a:gd name="connsiteX8" fmla="*/ 0 w 987061"/>
                  <a:gd name="connsiteY8" fmla="*/ 821098 h 855382"/>
                  <a:gd name="connsiteX9" fmla="*/ 471 w 987061"/>
                  <a:gd name="connsiteY9" fmla="*/ 457941 h 855382"/>
                  <a:gd name="connsiteX10" fmla="*/ 0 w 987061"/>
                  <a:gd name="connsiteY10" fmla="*/ 34284 h 855382"/>
                  <a:gd name="connsiteX0" fmla="*/ 471 w 987061"/>
                  <a:gd name="connsiteY0" fmla="*/ 457941 h 855382"/>
                  <a:gd name="connsiteX1" fmla="*/ 34284 w 987061"/>
                  <a:gd name="connsiteY1" fmla="*/ 0 h 855382"/>
                  <a:gd name="connsiteX2" fmla="*/ 952305 w 987061"/>
                  <a:gd name="connsiteY2" fmla="*/ 0 h 855382"/>
                  <a:gd name="connsiteX3" fmla="*/ 986589 w 987061"/>
                  <a:gd name="connsiteY3" fmla="*/ 34284 h 855382"/>
                  <a:gd name="connsiteX4" fmla="*/ 987061 w 987061"/>
                  <a:gd name="connsiteY4" fmla="*/ 445909 h 855382"/>
                  <a:gd name="connsiteX5" fmla="*/ 986589 w 987061"/>
                  <a:gd name="connsiteY5" fmla="*/ 821098 h 855382"/>
                  <a:gd name="connsiteX6" fmla="*/ 952305 w 987061"/>
                  <a:gd name="connsiteY6" fmla="*/ 855382 h 855382"/>
                  <a:gd name="connsiteX7" fmla="*/ 34284 w 987061"/>
                  <a:gd name="connsiteY7" fmla="*/ 855382 h 855382"/>
                  <a:gd name="connsiteX8" fmla="*/ 0 w 987061"/>
                  <a:gd name="connsiteY8" fmla="*/ 821098 h 855382"/>
                  <a:gd name="connsiteX9" fmla="*/ 471 w 987061"/>
                  <a:gd name="connsiteY9" fmla="*/ 457941 h 855382"/>
                  <a:gd name="connsiteX0" fmla="*/ 471 w 987061"/>
                  <a:gd name="connsiteY0" fmla="*/ 457941 h 855382"/>
                  <a:gd name="connsiteX1" fmla="*/ 952305 w 987061"/>
                  <a:gd name="connsiteY1" fmla="*/ 0 h 855382"/>
                  <a:gd name="connsiteX2" fmla="*/ 986589 w 987061"/>
                  <a:gd name="connsiteY2" fmla="*/ 34284 h 855382"/>
                  <a:gd name="connsiteX3" fmla="*/ 987061 w 987061"/>
                  <a:gd name="connsiteY3" fmla="*/ 445909 h 855382"/>
                  <a:gd name="connsiteX4" fmla="*/ 986589 w 987061"/>
                  <a:gd name="connsiteY4" fmla="*/ 821098 h 855382"/>
                  <a:gd name="connsiteX5" fmla="*/ 952305 w 987061"/>
                  <a:gd name="connsiteY5" fmla="*/ 855382 h 855382"/>
                  <a:gd name="connsiteX6" fmla="*/ 34284 w 987061"/>
                  <a:gd name="connsiteY6" fmla="*/ 855382 h 855382"/>
                  <a:gd name="connsiteX7" fmla="*/ 0 w 987061"/>
                  <a:gd name="connsiteY7" fmla="*/ 821098 h 855382"/>
                  <a:gd name="connsiteX8" fmla="*/ 471 w 987061"/>
                  <a:gd name="connsiteY8" fmla="*/ 457941 h 855382"/>
                  <a:gd name="connsiteX0" fmla="*/ 471 w 987061"/>
                  <a:gd name="connsiteY0" fmla="*/ 423657 h 821098"/>
                  <a:gd name="connsiteX1" fmla="*/ 986589 w 987061"/>
                  <a:gd name="connsiteY1" fmla="*/ 0 h 821098"/>
                  <a:gd name="connsiteX2" fmla="*/ 987061 w 987061"/>
                  <a:gd name="connsiteY2" fmla="*/ 411625 h 821098"/>
                  <a:gd name="connsiteX3" fmla="*/ 986589 w 987061"/>
                  <a:gd name="connsiteY3" fmla="*/ 786814 h 821098"/>
                  <a:gd name="connsiteX4" fmla="*/ 952305 w 987061"/>
                  <a:gd name="connsiteY4" fmla="*/ 821098 h 821098"/>
                  <a:gd name="connsiteX5" fmla="*/ 34284 w 987061"/>
                  <a:gd name="connsiteY5" fmla="*/ 821098 h 821098"/>
                  <a:gd name="connsiteX6" fmla="*/ 0 w 987061"/>
                  <a:gd name="connsiteY6" fmla="*/ 786814 h 821098"/>
                  <a:gd name="connsiteX7" fmla="*/ 471 w 987061"/>
                  <a:gd name="connsiteY7" fmla="*/ 423657 h 821098"/>
                  <a:gd name="connsiteX0" fmla="*/ 471 w 987061"/>
                  <a:gd name="connsiteY0" fmla="*/ 12032 h 409473"/>
                  <a:gd name="connsiteX1" fmla="*/ 987061 w 987061"/>
                  <a:gd name="connsiteY1" fmla="*/ 0 h 409473"/>
                  <a:gd name="connsiteX2" fmla="*/ 986589 w 987061"/>
                  <a:gd name="connsiteY2" fmla="*/ 375189 h 409473"/>
                  <a:gd name="connsiteX3" fmla="*/ 952305 w 987061"/>
                  <a:gd name="connsiteY3" fmla="*/ 409473 h 409473"/>
                  <a:gd name="connsiteX4" fmla="*/ 34284 w 987061"/>
                  <a:gd name="connsiteY4" fmla="*/ 409473 h 409473"/>
                  <a:gd name="connsiteX5" fmla="*/ 0 w 987061"/>
                  <a:gd name="connsiteY5" fmla="*/ 375189 h 409473"/>
                  <a:gd name="connsiteX6" fmla="*/ 471 w 987061"/>
                  <a:gd name="connsiteY6" fmla="*/ 12032 h 409473"/>
                  <a:gd name="connsiteX0" fmla="*/ 471 w 987061"/>
                  <a:gd name="connsiteY0" fmla="*/ 214366 h 611807"/>
                  <a:gd name="connsiteX1" fmla="*/ 987061 w 987061"/>
                  <a:gd name="connsiteY1" fmla="*/ 202334 h 611807"/>
                  <a:gd name="connsiteX2" fmla="*/ 986589 w 987061"/>
                  <a:gd name="connsiteY2" fmla="*/ 577523 h 611807"/>
                  <a:gd name="connsiteX3" fmla="*/ 952305 w 987061"/>
                  <a:gd name="connsiteY3" fmla="*/ 611807 h 611807"/>
                  <a:gd name="connsiteX4" fmla="*/ 34284 w 987061"/>
                  <a:gd name="connsiteY4" fmla="*/ 611807 h 611807"/>
                  <a:gd name="connsiteX5" fmla="*/ 0 w 987061"/>
                  <a:gd name="connsiteY5" fmla="*/ 577523 h 611807"/>
                  <a:gd name="connsiteX6" fmla="*/ 471 w 987061"/>
                  <a:gd name="connsiteY6" fmla="*/ 214366 h 611807"/>
                  <a:gd name="connsiteX0" fmla="*/ 471 w 987061"/>
                  <a:gd name="connsiteY0" fmla="*/ 160361 h 557802"/>
                  <a:gd name="connsiteX1" fmla="*/ 987061 w 987061"/>
                  <a:gd name="connsiteY1" fmla="*/ 148329 h 557802"/>
                  <a:gd name="connsiteX2" fmla="*/ 986589 w 987061"/>
                  <a:gd name="connsiteY2" fmla="*/ 523518 h 557802"/>
                  <a:gd name="connsiteX3" fmla="*/ 952305 w 987061"/>
                  <a:gd name="connsiteY3" fmla="*/ 557802 h 557802"/>
                  <a:gd name="connsiteX4" fmla="*/ 34284 w 987061"/>
                  <a:gd name="connsiteY4" fmla="*/ 557802 h 557802"/>
                  <a:gd name="connsiteX5" fmla="*/ 0 w 987061"/>
                  <a:gd name="connsiteY5" fmla="*/ 523518 h 557802"/>
                  <a:gd name="connsiteX6" fmla="*/ 471 w 987061"/>
                  <a:gd name="connsiteY6" fmla="*/ 160361 h 557802"/>
                  <a:gd name="connsiteX0" fmla="*/ 471 w 987061"/>
                  <a:gd name="connsiteY0" fmla="*/ 173918 h 571359"/>
                  <a:gd name="connsiteX1" fmla="*/ 987061 w 987061"/>
                  <a:gd name="connsiteY1" fmla="*/ 161886 h 571359"/>
                  <a:gd name="connsiteX2" fmla="*/ 986589 w 987061"/>
                  <a:gd name="connsiteY2" fmla="*/ 537075 h 571359"/>
                  <a:gd name="connsiteX3" fmla="*/ 952305 w 987061"/>
                  <a:gd name="connsiteY3" fmla="*/ 571359 h 571359"/>
                  <a:gd name="connsiteX4" fmla="*/ 34284 w 987061"/>
                  <a:gd name="connsiteY4" fmla="*/ 571359 h 571359"/>
                  <a:gd name="connsiteX5" fmla="*/ 0 w 987061"/>
                  <a:gd name="connsiteY5" fmla="*/ 537075 h 571359"/>
                  <a:gd name="connsiteX6" fmla="*/ 471 w 987061"/>
                  <a:gd name="connsiteY6" fmla="*/ 173918 h 5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061" h="571359">
                    <a:moveTo>
                      <a:pt x="471" y="173918"/>
                    </a:moveTo>
                    <a:cubicBezTo>
                      <a:pt x="309281" y="-335419"/>
                      <a:pt x="722366" y="466686"/>
                      <a:pt x="987061" y="161886"/>
                    </a:cubicBezTo>
                    <a:cubicBezTo>
                      <a:pt x="986904" y="286949"/>
                      <a:pt x="986746" y="412012"/>
                      <a:pt x="986589" y="537075"/>
                    </a:cubicBezTo>
                    <a:cubicBezTo>
                      <a:pt x="986589" y="556010"/>
                      <a:pt x="971240" y="571359"/>
                      <a:pt x="952305" y="571359"/>
                    </a:cubicBezTo>
                    <a:lnTo>
                      <a:pt x="34284" y="571359"/>
                    </a:lnTo>
                    <a:cubicBezTo>
                      <a:pt x="15349" y="571359"/>
                      <a:pt x="0" y="556010"/>
                      <a:pt x="0" y="537075"/>
                    </a:cubicBezTo>
                    <a:lnTo>
                      <a:pt x="471" y="173918"/>
                    </a:lnTo>
                    <a:close/>
                  </a:path>
                </a:pathLst>
              </a:cu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sp>
          <p:nvSpPr>
            <p:cNvPr id="59" name="Rectangle 58">
              <a:extLst>
                <a:ext uri="{FF2B5EF4-FFF2-40B4-BE49-F238E27FC236}">
                  <a16:creationId xmlns:a16="http://schemas.microsoft.com/office/drawing/2014/main" id="{149481AA-3BD1-4C78-8183-826F64324E55}"/>
                </a:ext>
              </a:extLst>
            </p:cNvPr>
            <p:cNvSpPr/>
            <p:nvPr/>
          </p:nvSpPr>
          <p:spPr>
            <a:xfrm>
              <a:off x="5039465" y="1921813"/>
              <a:ext cx="3240417"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5408F"/>
                  </a:solidFill>
                  <a:effectLst/>
                  <a:uLnTx/>
                  <a:uFillTx/>
                  <a:latin typeface="Century Gothic" panose="020B0502020202020204" pitchFamily="34" charset="0"/>
                  <a:ea typeface="+mn-ea"/>
                  <a:cs typeface="+mn-cs"/>
                </a:rPr>
                <a:t>Psychological</a:t>
              </a:r>
            </a:p>
          </p:txBody>
        </p:sp>
        <p:sp>
          <p:nvSpPr>
            <p:cNvPr id="63" name="Oval 62">
              <a:extLst>
                <a:ext uri="{FF2B5EF4-FFF2-40B4-BE49-F238E27FC236}">
                  <a16:creationId xmlns:a16="http://schemas.microsoft.com/office/drawing/2014/main" id="{7C98309F-1DD1-4792-BAE0-623EE20B4A5A}"/>
                </a:ext>
              </a:extLst>
            </p:cNvPr>
            <p:cNvSpPr/>
            <p:nvPr/>
          </p:nvSpPr>
          <p:spPr>
            <a:xfrm>
              <a:off x="7737372" y="2259573"/>
              <a:ext cx="1099230" cy="1099230"/>
            </a:xfrm>
            <a:prstGeom prst="ellipse">
              <a:avLst/>
            </a:prstGeom>
            <a:solidFill>
              <a:srgbClr val="A1AFD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25408F"/>
                  </a:solidFill>
                  <a:effectLst/>
                  <a:uLnTx/>
                  <a:uFillTx/>
                  <a:latin typeface="Century Gothic" panose="020B0502020202020204" pitchFamily="34" charset="0"/>
                  <a:ea typeface="+mn-ea"/>
                  <a:cs typeface="+mn-cs"/>
                </a:rPr>
                <a:t>2</a:t>
              </a:r>
            </a:p>
          </p:txBody>
        </p:sp>
      </p:grpSp>
      <p:sp>
        <p:nvSpPr>
          <p:cNvPr id="9" name="Oval 8">
            <a:extLst>
              <a:ext uri="{FF2B5EF4-FFF2-40B4-BE49-F238E27FC236}">
                <a16:creationId xmlns:a16="http://schemas.microsoft.com/office/drawing/2014/main" id="{4659F28E-D27F-48DE-93F2-77A806638AB2}"/>
              </a:ext>
            </a:extLst>
          </p:cNvPr>
          <p:cNvSpPr/>
          <p:nvPr/>
        </p:nvSpPr>
        <p:spPr>
          <a:xfrm>
            <a:off x="3804347" y="2911131"/>
            <a:ext cx="2255090" cy="22550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11" name="Group 10">
            <a:extLst>
              <a:ext uri="{FF2B5EF4-FFF2-40B4-BE49-F238E27FC236}">
                <a16:creationId xmlns:a16="http://schemas.microsoft.com/office/drawing/2014/main" id="{EF0F021D-EECB-4A5F-9DDC-A0FC23B1E6DE}"/>
              </a:ext>
            </a:extLst>
          </p:cNvPr>
          <p:cNvGrpSpPr/>
          <p:nvPr/>
        </p:nvGrpSpPr>
        <p:grpSpPr>
          <a:xfrm>
            <a:off x="3444129" y="2530616"/>
            <a:ext cx="2975526" cy="3016120"/>
            <a:chOff x="3444129" y="2530616"/>
            <a:chExt cx="2975526" cy="3016120"/>
          </a:xfrm>
        </p:grpSpPr>
        <p:sp>
          <p:nvSpPr>
            <p:cNvPr id="8" name="Arrow: Circular 7">
              <a:extLst>
                <a:ext uri="{FF2B5EF4-FFF2-40B4-BE49-F238E27FC236}">
                  <a16:creationId xmlns:a16="http://schemas.microsoft.com/office/drawing/2014/main" id="{4CB11B9C-3C59-49BD-B6CC-55C451E612AD}"/>
                </a:ext>
              </a:extLst>
            </p:cNvPr>
            <p:cNvSpPr/>
            <p:nvPr/>
          </p:nvSpPr>
          <p:spPr>
            <a:xfrm>
              <a:off x="3444129" y="2571212"/>
              <a:ext cx="2975526" cy="2975524"/>
            </a:xfrm>
            <a:prstGeom prst="circularArrow">
              <a:avLst>
                <a:gd name="adj1" fmla="val 9319"/>
                <a:gd name="adj2" fmla="val 1142319"/>
                <a:gd name="adj3" fmla="val 20373377"/>
                <a:gd name="adj4" fmla="val 10799998"/>
                <a:gd name="adj5" fmla="val 12500"/>
              </a:avLst>
            </a:prstGeom>
            <a:solidFill>
              <a:srgbClr val="A1A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6" name="Arrow: Circular 65">
              <a:extLst>
                <a:ext uri="{FF2B5EF4-FFF2-40B4-BE49-F238E27FC236}">
                  <a16:creationId xmlns:a16="http://schemas.microsoft.com/office/drawing/2014/main" id="{90E37923-89B4-4083-96E7-05F95B8E5998}"/>
                </a:ext>
              </a:extLst>
            </p:cNvPr>
            <p:cNvSpPr/>
            <p:nvPr/>
          </p:nvSpPr>
          <p:spPr>
            <a:xfrm flipH="1" flipV="1">
              <a:off x="3444129" y="2530616"/>
              <a:ext cx="2975526" cy="2975524"/>
            </a:xfrm>
            <a:prstGeom prst="circularArrow">
              <a:avLst>
                <a:gd name="adj1" fmla="val 9319"/>
                <a:gd name="adj2" fmla="val 1142319"/>
                <a:gd name="adj3" fmla="val 20373377"/>
                <a:gd name="adj4" fmla="val 10825828"/>
                <a:gd name="adj5" fmla="val 12500"/>
              </a:avLst>
            </a:prstGeom>
            <a:solidFill>
              <a:srgbClr val="A1A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pSp>
      <p:sp>
        <p:nvSpPr>
          <p:cNvPr id="67" name="TextBox 66">
            <a:extLst>
              <a:ext uri="{FF2B5EF4-FFF2-40B4-BE49-F238E27FC236}">
                <a16:creationId xmlns:a16="http://schemas.microsoft.com/office/drawing/2014/main" id="{D786D8AF-1C96-42B3-9FAB-FA22DAD4BB0D}"/>
              </a:ext>
            </a:extLst>
          </p:cNvPr>
          <p:cNvSpPr txBox="1"/>
          <p:nvPr/>
        </p:nvSpPr>
        <p:spPr>
          <a:xfrm>
            <a:off x="4046337" y="3814978"/>
            <a:ext cx="1733401" cy="538609"/>
          </a:xfrm>
          <a:prstGeom prst="rect">
            <a:avLst/>
          </a:prstGeom>
          <a:noFill/>
        </p:spPr>
        <p:txBody>
          <a:bodyPr wrap="square"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5408F"/>
                </a:solidFill>
                <a:effectLst/>
                <a:uLnTx/>
                <a:uFillTx/>
                <a:latin typeface="Century Gothic" panose="020B0502020202020204" pitchFamily="34" charset="0"/>
                <a:ea typeface="+mn-ea"/>
                <a:cs typeface="+mn-cs"/>
              </a:rPr>
              <a:t>Psychological Disorder</a:t>
            </a:r>
          </a:p>
        </p:txBody>
      </p:sp>
    </p:spTree>
    <p:extLst>
      <p:ext uri="{BB962C8B-B14F-4D97-AF65-F5344CB8AC3E}">
        <p14:creationId xmlns:p14="http://schemas.microsoft.com/office/powerpoint/2010/main" val="85971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8" presetClass="emph" presetSubtype="0" repeatCount="indefinite" fill="hold" nodeType="withEffect">
                                  <p:stCondLst>
                                    <p:cond delay="0"/>
                                  </p:stCondLst>
                                  <p:endCondLst>
                                    <p:cond evt="onNext" delay="0">
                                      <p:tgtEl>
                                        <p:sldTgt/>
                                      </p:tgtEl>
                                    </p:cond>
                                  </p:endCondLst>
                                  <p:childTnLst>
                                    <p:animRot by="43200000">
                                      <p:cBhvr>
                                        <p:cTn id="14" dur="20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C028D-15CA-4CCB-B4D4-A77D1D463BAB}"/>
              </a:ext>
            </a:extLst>
          </p:cNvPr>
          <p:cNvSpPr>
            <a:spLocks noGrp="1"/>
          </p:cNvSpPr>
          <p:nvPr>
            <p:ph type="title"/>
          </p:nvPr>
        </p:nvSpPr>
        <p:spPr/>
        <p:txBody>
          <a:bodyPr/>
          <a:lstStyle/>
          <a:p>
            <a:r>
              <a:rPr lang="en-US" dirty="0"/>
              <a:t>Psychological Level of Anger</a:t>
            </a:r>
          </a:p>
        </p:txBody>
      </p:sp>
      <p:sp>
        <p:nvSpPr>
          <p:cNvPr id="3" name="Content Placeholder 2">
            <a:extLst>
              <a:ext uri="{FF2B5EF4-FFF2-40B4-BE49-F238E27FC236}">
                <a16:creationId xmlns:a16="http://schemas.microsoft.com/office/drawing/2014/main" id="{83A896D5-C0A5-4F9D-9F22-3880402526DD}"/>
              </a:ext>
            </a:extLst>
          </p:cNvPr>
          <p:cNvSpPr>
            <a:spLocks noGrp="1"/>
          </p:cNvSpPr>
          <p:nvPr>
            <p:ph idx="1"/>
          </p:nvPr>
        </p:nvSpPr>
        <p:spPr>
          <a:xfrm>
            <a:off x="638155" y="1421843"/>
            <a:ext cx="9603275" cy="4743287"/>
          </a:xfrm>
        </p:spPr>
        <p:txBody>
          <a:bodyPr>
            <a:normAutofit/>
          </a:bodyPr>
          <a:lstStyle/>
          <a:p>
            <a:r>
              <a:rPr lang="en-US" sz="3200" b="1" dirty="0"/>
              <a:t>Past Issues</a:t>
            </a:r>
          </a:p>
          <a:p>
            <a:pPr lvl="1"/>
            <a:r>
              <a:rPr lang="en-US" sz="3200" dirty="0"/>
              <a:t>Trauma, Role Models, Behavioral Shaping</a:t>
            </a:r>
          </a:p>
          <a:p>
            <a:r>
              <a:rPr lang="en-US" sz="3200" b="1" dirty="0"/>
              <a:t>Present Issues</a:t>
            </a:r>
          </a:p>
          <a:p>
            <a:pPr lvl="1"/>
            <a:r>
              <a:rPr lang="en-US" sz="3200" dirty="0"/>
              <a:t>Coping Patterns, Defense Mechanisms, Cognitive Distortions, Stressors</a:t>
            </a:r>
          </a:p>
          <a:p>
            <a:r>
              <a:rPr lang="en-US" sz="3200" b="1" dirty="0"/>
              <a:t>Identify Healthy vs. Unhealthy Anger Patterns</a:t>
            </a:r>
          </a:p>
          <a:p>
            <a:pPr lvl="1"/>
            <a:r>
              <a:rPr lang="en-US" sz="3200" dirty="0"/>
              <a:t>Assess Self-Awareness and Self-Regulation</a:t>
            </a:r>
          </a:p>
        </p:txBody>
      </p:sp>
      <p:sp>
        <p:nvSpPr>
          <p:cNvPr id="4" name="Footer Placeholder 3">
            <a:extLst>
              <a:ext uri="{FF2B5EF4-FFF2-40B4-BE49-F238E27FC236}">
                <a16:creationId xmlns:a16="http://schemas.microsoft.com/office/drawing/2014/main" id="{B1D466A3-8406-40F2-B900-F4025F9B01F3}"/>
              </a:ext>
            </a:extLst>
          </p:cNvPr>
          <p:cNvSpPr>
            <a:spLocks noGrp="1"/>
          </p:cNvSpPr>
          <p:nvPr>
            <p:ph type="ftr" sz="quarter" idx="11"/>
          </p:nvPr>
        </p:nvSpPr>
        <p:spPr/>
        <p:txBody>
          <a:bodyPr/>
          <a:lstStyle/>
          <a:p>
            <a:r>
              <a:rPr lang="en-US"/>
              <a:t>Copyright ©2021 CCA  |  Confidential &amp; Proprietary</a:t>
            </a:r>
          </a:p>
        </p:txBody>
      </p:sp>
      <p:sp>
        <p:nvSpPr>
          <p:cNvPr id="5" name="Slide Number Placeholder 4">
            <a:extLst>
              <a:ext uri="{FF2B5EF4-FFF2-40B4-BE49-F238E27FC236}">
                <a16:creationId xmlns:a16="http://schemas.microsoft.com/office/drawing/2014/main" id="{2C61B084-492D-497E-89A2-19C5F88C5549}"/>
              </a:ext>
            </a:extLst>
          </p:cNvPr>
          <p:cNvSpPr>
            <a:spLocks noGrp="1"/>
          </p:cNvSpPr>
          <p:nvPr>
            <p:ph type="sldNum" sz="quarter" idx="12"/>
          </p:nvPr>
        </p:nvSpPr>
        <p:spPr/>
        <p:txBody>
          <a:bodyPr/>
          <a:lstStyle/>
          <a:p>
            <a:fld id="{3048E690-D076-4AEB-9F16-D088C45421C8}" type="slidenum">
              <a:rPr lang="en-US" smtClean="0"/>
              <a:pPr/>
              <a:t>7</a:t>
            </a:fld>
            <a:endParaRPr lang="en-US"/>
          </a:p>
        </p:txBody>
      </p:sp>
    </p:spTree>
    <p:extLst>
      <p:ext uri="{BB962C8B-B14F-4D97-AF65-F5344CB8AC3E}">
        <p14:creationId xmlns:p14="http://schemas.microsoft.com/office/powerpoint/2010/main" val="3261889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33939-FE53-4204-B4A5-FA377BD0BB9A}"/>
              </a:ext>
            </a:extLst>
          </p:cNvPr>
          <p:cNvSpPr>
            <a:spLocks noGrp="1"/>
          </p:cNvSpPr>
          <p:nvPr>
            <p:ph type="title"/>
          </p:nvPr>
        </p:nvSpPr>
        <p:spPr/>
        <p:txBody>
          <a:bodyPr/>
          <a:lstStyle/>
          <a:p>
            <a:r>
              <a:rPr lang="en-US" dirty="0"/>
              <a:t>5 Cognitive Distortions (Beck)</a:t>
            </a:r>
          </a:p>
        </p:txBody>
      </p:sp>
      <p:sp>
        <p:nvSpPr>
          <p:cNvPr id="3" name="Content Placeholder 2">
            <a:extLst>
              <a:ext uri="{FF2B5EF4-FFF2-40B4-BE49-F238E27FC236}">
                <a16:creationId xmlns:a16="http://schemas.microsoft.com/office/drawing/2014/main" id="{5525D7A8-4810-41CE-B41D-CF20C5C95562}"/>
              </a:ext>
            </a:extLst>
          </p:cNvPr>
          <p:cNvSpPr>
            <a:spLocks noGrp="1"/>
          </p:cNvSpPr>
          <p:nvPr>
            <p:ph idx="1"/>
          </p:nvPr>
        </p:nvSpPr>
        <p:spPr/>
        <p:txBody>
          <a:bodyPr>
            <a:normAutofit/>
          </a:bodyPr>
          <a:lstStyle/>
          <a:p>
            <a:pPr>
              <a:lnSpc>
                <a:spcPts val="5000"/>
              </a:lnSpc>
            </a:pPr>
            <a:r>
              <a:rPr lang="en-US" sz="3600" b="1" dirty="0"/>
              <a:t>Personalization</a:t>
            </a:r>
          </a:p>
          <a:p>
            <a:pPr>
              <a:lnSpc>
                <a:spcPts val="5000"/>
              </a:lnSpc>
            </a:pPr>
            <a:r>
              <a:rPr lang="en-US" sz="3600" b="1" dirty="0"/>
              <a:t>Polarized Thinking</a:t>
            </a:r>
          </a:p>
          <a:p>
            <a:pPr>
              <a:lnSpc>
                <a:spcPts val="5000"/>
              </a:lnSpc>
            </a:pPr>
            <a:r>
              <a:rPr lang="en-US" sz="3600" b="1" dirty="0"/>
              <a:t>Selective Abstraction</a:t>
            </a:r>
          </a:p>
          <a:p>
            <a:pPr>
              <a:lnSpc>
                <a:spcPts val="5000"/>
              </a:lnSpc>
            </a:pPr>
            <a:r>
              <a:rPr lang="en-US" sz="3600" b="1" dirty="0"/>
              <a:t>Arbitrary Inference</a:t>
            </a:r>
          </a:p>
          <a:p>
            <a:pPr>
              <a:lnSpc>
                <a:spcPts val="5000"/>
              </a:lnSpc>
            </a:pPr>
            <a:r>
              <a:rPr lang="en-US" sz="3600" b="1" dirty="0"/>
              <a:t>Overgeneralization</a:t>
            </a:r>
          </a:p>
        </p:txBody>
      </p:sp>
      <p:sp>
        <p:nvSpPr>
          <p:cNvPr id="4" name="Footer Placeholder 3">
            <a:extLst>
              <a:ext uri="{FF2B5EF4-FFF2-40B4-BE49-F238E27FC236}">
                <a16:creationId xmlns:a16="http://schemas.microsoft.com/office/drawing/2014/main" id="{1557D80C-7421-4DFD-A7CF-E1FFA65C9CEE}"/>
              </a:ext>
            </a:extLst>
          </p:cNvPr>
          <p:cNvSpPr>
            <a:spLocks noGrp="1"/>
          </p:cNvSpPr>
          <p:nvPr>
            <p:ph type="ftr" sz="quarter" idx="11"/>
          </p:nvPr>
        </p:nvSpPr>
        <p:spPr/>
        <p:txBody>
          <a:bodyPr/>
          <a:lstStyle/>
          <a:p>
            <a:r>
              <a:rPr lang="en-US"/>
              <a:t>Copyright ©2021 CCA  |  Confidential &amp; Proprietary</a:t>
            </a:r>
          </a:p>
        </p:txBody>
      </p:sp>
      <p:sp>
        <p:nvSpPr>
          <p:cNvPr id="5" name="Slide Number Placeholder 4">
            <a:extLst>
              <a:ext uri="{FF2B5EF4-FFF2-40B4-BE49-F238E27FC236}">
                <a16:creationId xmlns:a16="http://schemas.microsoft.com/office/drawing/2014/main" id="{697EFBE2-9E24-42BB-B386-2E31E99E0E92}"/>
              </a:ext>
            </a:extLst>
          </p:cNvPr>
          <p:cNvSpPr>
            <a:spLocks noGrp="1"/>
          </p:cNvSpPr>
          <p:nvPr>
            <p:ph type="sldNum" sz="quarter" idx="12"/>
          </p:nvPr>
        </p:nvSpPr>
        <p:spPr/>
        <p:txBody>
          <a:bodyPr/>
          <a:lstStyle/>
          <a:p>
            <a:fld id="{3048E690-D076-4AEB-9F16-D088C45421C8}" type="slidenum">
              <a:rPr lang="en-US" smtClean="0"/>
              <a:pPr/>
              <a:t>8</a:t>
            </a:fld>
            <a:endParaRPr lang="en-US"/>
          </a:p>
        </p:txBody>
      </p:sp>
    </p:spTree>
    <p:extLst>
      <p:ext uri="{BB962C8B-B14F-4D97-AF65-F5344CB8AC3E}">
        <p14:creationId xmlns:p14="http://schemas.microsoft.com/office/powerpoint/2010/main" val="4212580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AAAD2-AD6D-429B-BCB1-B448E1C54F35}"/>
              </a:ext>
            </a:extLst>
          </p:cNvPr>
          <p:cNvSpPr>
            <a:spLocks noGrp="1"/>
          </p:cNvSpPr>
          <p:nvPr>
            <p:ph type="title"/>
          </p:nvPr>
        </p:nvSpPr>
        <p:spPr>
          <a:xfrm>
            <a:off x="287563" y="278551"/>
            <a:ext cx="10324290" cy="1049235"/>
          </a:xfrm>
        </p:spPr>
        <p:txBody>
          <a:bodyPr>
            <a:normAutofit/>
          </a:bodyPr>
          <a:lstStyle/>
          <a:p>
            <a:r>
              <a:rPr lang="en-US" dirty="0"/>
              <a:t>Bobo Doll Experiment – Bandura (1961)</a:t>
            </a:r>
          </a:p>
        </p:txBody>
      </p:sp>
      <p:sp>
        <p:nvSpPr>
          <p:cNvPr id="4" name="Footer Placeholder 3">
            <a:extLst>
              <a:ext uri="{FF2B5EF4-FFF2-40B4-BE49-F238E27FC236}">
                <a16:creationId xmlns:a16="http://schemas.microsoft.com/office/drawing/2014/main" id="{67DA4C5F-CB39-490C-8489-111B43AE66E1}"/>
              </a:ext>
            </a:extLst>
          </p:cNvPr>
          <p:cNvSpPr>
            <a:spLocks noGrp="1"/>
          </p:cNvSpPr>
          <p:nvPr>
            <p:ph type="ftr" sz="quarter" idx="11"/>
          </p:nvPr>
        </p:nvSpPr>
        <p:spPr/>
        <p:txBody>
          <a:bodyPr/>
          <a:lstStyle/>
          <a:p>
            <a:r>
              <a:rPr lang="en-US"/>
              <a:t>Copyright ©2021 CCA  |  Confidential &amp; Proprietary</a:t>
            </a:r>
          </a:p>
        </p:txBody>
      </p:sp>
      <p:sp>
        <p:nvSpPr>
          <p:cNvPr id="5" name="Slide Number Placeholder 4">
            <a:extLst>
              <a:ext uri="{FF2B5EF4-FFF2-40B4-BE49-F238E27FC236}">
                <a16:creationId xmlns:a16="http://schemas.microsoft.com/office/drawing/2014/main" id="{22C1D969-5AAF-4218-9B07-CF2CEE1C7926}"/>
              </a:ext>
            </a:extLst>
          </p:cNvPr>
          <p:cNvSpPr>
            <a:spLocks noGrp="1"/>
          </p:cNvSpPr>
          <p:nvPr>
            <p:ph type="sldNum" sz="quarter" idx="12"/>
          </p:nvPr>
        </p:nvSpPr>
        <p:spPr/>
        <p:txBody>
          <a:bodyPr/>
          <a:lstStyle/>
          <a:p>
            <a:fld id="{3048E690-D076-4AEB-9F16-D088C45421C8}" type="slidenum">
              <a:rPr lang="en-US" smtClean="0"/>
              <a:pPr/>
              <a:t>9</a:t>
            </a:fld>
            <a:endParaRPr lang="en-US"/>
          </a:p>
        </p:txBody>
      </p:sp>
      <p:pic>
        <p:nvPicPr>
          <p:cNvPr id="1026" name="Picture 2" descr="Psych Your Mind: Friday Fun? See a clip of the classic Bobo Doll experiment">
            <a:extLst>
              <a:ext uri="{FF2B5EF4-FFF2-40B4-BE49-F238E27FC236}">
                <a16:creationId xmlns:a16="http://schemas.microsoft.com/office/drawing/2014/main" id="{E6995C9D-B1F1-490C-B571-FF50AF8E23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0147" y="883635"/>
            <a:ext cx="7711440" cy="552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594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Gallery">
  <a:themeElements>
    <a:clrScheme name="CCA">
      <a:dk1>
        <a:sysClr val="windowText" lastClr="000000"/>
      </a:dk1>
      <a:lt1>
        <a:sysClr val="window" lastClr="FFFFFF"/>
      </a:lt1>
      <a:dk2>
        <a:srgbClr val="454545"/>
      </a:dk2>
      <a:lt2>
        <a:srgbClr val="DFDBD5"/>
      </a:lt2>
      <a:accent1>
        <a:srgbClr val="FBBD8E"/>
      </a:accent1>
      <a:accent2>
        <a:srgbClr val="25408F"/>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1_Gallery">
  <a:themeElements>
    <a:clrScheme name="CCA">
      <a:dk1>
        <a:srgbClr val="000000"/>
      </a:dk1>
      <a:lt1>
        <a:srgbClr val="FFFFFF"/>
      </a:lt1>
      <a:dk2>
        <a:srgbClr val="454545"/>
      </a:dk2>
      <a:lt2>
        <a:srgbClr val="DFDBD5"/>
      </a:lt2>
      <a:accent1>
        <a:srgbClr val="FBBD8E"/>
      </a:accent1>
      <a:accent2>
        <a:srgbClr val="25408F"/>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0</TotalTime>
  <Words>7524</Words>
  <Application>Microsoft Office PowerPoint</Application>
  <PresentationFormat>Widescreen</PresentationFormat>
  <Paragraphs>917</Paragraphs>
  <Slides>38</Slides>
  <Notes>36</Notes>
  <HiddenSlides>0</HiddenSlides>
  <MMClips>1</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38</vt:i4>
      </vt:variant>
    </vt:vector>
  </HeadingPairs>
  <TitlesOfParts>
    <vt:vector size="53" baseType="lpstr">
      <vt:lpstr>Arial</vt:lpstr>
      <vt:lpstr>Arial</vt:lpstr>
      <vt:lpstr>Calibri</vt:lpstr>
      <vt:lpstr>Cambria</vt:lpstr>
      <vt:lpstr>Century Gothic</vt:lpstr>
      <vt:lpstr>Georgia</vt:lpstr>
      <vt:lpstr>Gill Sans</vt:lpstr>
      <vt:lpstr>Gill Sans MT</vt:lpstr>
      <vt:lpstr>Merriweather</vt:lpstr>
      <vt:lpstr>Proxima Nova</vt:lpstr>
      <vt:lpstr>Roboto</vt:lpstr>
      <vt:lpstr>system-ui</vt:lpstr>
      <vt:lpstr>Wingdings</vt:lpstr>
      <vt:lpstr>Gallery</vt:lpstr>
      <vt:lpstr>1_Gallery</vt:lpstr>
      <vt:lpstr>Beyond Seeing Red</vt:lpstr>
      <vt:lpstr>Download course information</vt:lpstr>
      <vt:lpstr>Course Objectives</vt:lpstr>
      <vt:lpstr>Bio-psycho-social-Spiritual APPROACH</vt:lpstr>
      <vt:lpstr>Biological Level of Anger</vt:lpstr>
      <vt:lpstr>Bio-psycho-social-Spiritual APPROACH</vt:lpstr>
      <vt:lpstr>Psychological Level of Anger</vt:lpstr>
      <vt:lpstr>5 Cognitive Distortions (Beck)</vt:lpstr>
      <vt:lpstr>Bobo Doll Experiment – Bandura (1961)</vt:lpstr>
      <vt:lpstr>Bio-psycho-social-Spiritual APPROACH</vt:lpstr>
      <vt:lpstr>Social/Cultural level of Analysis</vt:lpstr>
      <vt:lpstr>Can a 5’9”, White Gut Be a 6’5” Chinese Woman?</vt:lpstr>
      <vt:lpstr>PowerPoint Presentation</vt:lpstr>
      <vt:lpstr>What Does Woke Mean?</vt:lpstr>
      <vt:lpstr>Obedience: Response to Commands</vt:lpstr>
      <vt:lpstr>Compliance in Milgram’s Study</vt:lpstr>
      <vt:lpstr>Why we hate</vt:lpstr>
      <vt:lpstr>Bio-psycho-social-Spiritual APPROACH</vt:lpstr>
      <vt:lpstr>Spiritual Level of Analysis</vt:lpstr>
      <vt:lpstr>Bio-psycho-social-Spiritual APPROACH</vt:lpstr>
      <vt:lpstr>Getting to the Heart</vt:lpstr>
      <vt:lpstr>Galatians 5:19-20</vt:lpstr>
      <vt:lpstr>Galatians 5:22 – 24 </vt:lpstr>
      <vt:lpstr>Working together: Getting to the Heart </vt:lpstr>
      <vt:lpstr>Christian Counseling Ethics</vt:lpstr>
      <vt:lpstr>Marriage – What are my Options</vt:lpstr>
      <vt:lpstr>Getting to the Heart</vt:lpstr>
      <vt:lpstr>ACT Model</vt:lpstr>
      <vt:lpstr>5 Component Parts of Anger</vt:lpstr>
      <vt:lpstr>Defusion Practice</vt:lpstr>
      <vt:lpstr>Take Assertive Action</vt:lpstr>
      <vt:lpstr>Cultivate Constructive Conflict</vt:lpstr>
      <vt:lpstr>GROWTH PROCESS OF AN INDIVIDUAL IN COUNSELING</vt:lpstr>
      <vt:lpstr>GROWTH PROCESS OF AN INDIVIDUAL IN COUNSELING</vt:lpstr>
      <vt:lpstr>GROWTH PROCESS OF AN INDIVIDUAL IN COUNSELING</vt:lpstr>
      <vt:lpstr>GROWTH PROCESS OF AN INDIVIDUAL IN COUNSELING</vt:lpstr>
      <vt:lpstr>GROWTH PROCESS OF AN INDIVIDUAL IN COUNSELING</vt:lpstr>
      <vt:lpstr>THANK YOU!  Visit our Website:  WWW.CCaWPA.com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Woke Culture and Christian Marriage</dc:title>
  <dc:creator>Richard Hoffman</dc:creator>
  <cp:lastModifiedBy>Richard Hoffman</cp:lastModifiedBy>
  <cp:revision>177</cp:revision>
  <dcterms:created xsi:type="dcterms:W3CDTF">2021-02-28T00:14:48Z</dcterms:created>
  <dcterms:modified xsi:type="dcterms:W3CDTF">2021-09-15T12:38:57Z</dcterms:modified>
</cp:coreProperties>
</file>